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8" r:id="rId2"/>
  </p:sldMasterIdLst>
  <p:notesMasterIdLst>
    <p:notesMasterId r:id="rId5"/>
  </p:notesMasterIdLst>
  <p:handoutMasterIdLst>
    <p:handoutMasterId r:id="rId6"/>
  </p:handoutMasterIdLst>
  <p:sldIdLst>
    <p:sldId id="256" r:id="rId3"/>
    <p:sldId id="261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 Murphy" initials="KM" lastIdx="1" clrIdx="0">
    <p:extLst>
      <p:ext uri="{19B8F6BF-5375-455C-9EA6-DF929625EA0E}">
        <p15:presenceInfo xmlns:p15="http://schemas.microsoft.com/office/powerpoint/2012/main" userId="459dcb4353203a1c" providerId="Windows Live"/>
      </p:ext>
    </p:extLst>
  </p:cmAuthor>
  <p:cmAuthor id="2" name="Chelsea Dunning" initials="CD" lastIdx="1" clrIdx="1">
    <p:extLst>
      <p:ext uri="{19B8F6BF-5375-455C-9EA6-DF929625EA0E}">
        <p15:presenceInfo xmlns:p15="http://schemas.microsoft.com/office/powerpoint/2012/main" userId="fb8963be72224eac" providerId="Windows Live"/>
      </p:ext>
    </p:extLst>
  </p:cmAuthor>
  <p:cmAuthor id="3" name="Alan Greer" initials="AG" lastIdx="4" clrIdx="2">
    <p:extLst>
      <p:ext uri="{19B8F6BF-5375-455C-9EA6-DF929625EA0E}">
        <p15:presenceInfo xmlns:p15="http://schemas.microsoft.com/office/powerpoint/2012/main" userId="S::alangreer@centerforhci.org::f30a60d5-5c0c-4c7a-be6a-f05bd19817d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111"/>
    <a:srgbClr val="004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7B495D-EBF6-4964-A508-63DE90B1F8E4}" v="16" dt="2022-07-21T15:15:45.7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4" autoAdjust="0"/>
    <p:restoredTop sz="96052" autoAdjust="0"/>
  </p:normalViewPr>
  <p:slideViewPr>
    <p:cSldViewPr snapToGrid="0" snapToObjects="1">
      <p:cViewPr varScale="1">
        <p:scale>
          <a:sx n="59" d="100"/>
          <a:sy n="59" d="100"/>
        </p:scale>
        <p:origin x="133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69" d="100"/>
          <a:sy n="169" d="100"/>
        </p:scale>
        <p:origin x="34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lsea Dunning" userId="fb8963be72224eac" providerId="LiveId" clId="{677B495D-EBF6-4964-A508-63DE90B1F8E4}"/>
    <pc:docChg chg="undo redo custSel modSld">
      <pc:chgData name="Chelsea Dunning" userId="fb8963be72224eac" providerId="LiveId" clId="{677B495D-EBF6-4964-A508-63DE90B1F8E4}" dt="2022-07-29T18:07:49.494" v="1417" actId="20577"/>
      <pc:docMkLst>
        <pc:docMk/>
      </pc:docMkLst>
      <pc:sldChg chg="modSp mod">
        <pc:chgData name="Chelsea Dunning" userId="fb8963be72224eac" providerId="LiveId" clId="{677B495D-EBF6-4964-A508-63DE90B1F8E4}" dt="2022-07-21T15:20:59.870" v="1126" actId="20577"/>
        <pc:sldMkLst>
          <pc:docMk/>
          <pc:sldMk cId="729799869" sldId="256"/>
        </pc:sldMkLst>
        <pc:spChg chg="mod">
          <ac:chgData name="Chelsea Dunning" userId="fb8963be72224eac" providerId="LiveId" clId="{677B495D-EBF6-4964-A508-63DE90B1F8E4}" dt="2022-07-21T14:34:21.176" v="5" actId="20577"/>
          <ac:spMkLst>
            <pc:docMk/>
            <pc:sldMk cId="729799869" sldId="256"/>
            <ac:spMk id="2" creationId="{A21386C3-533E-564E-B260-8A14040A816B}"/>
          </ac:spMkLst>
        </pc:spChg>
        <pc:spChg chg="mod">
          <ac:chgData name="Chelsea Dunning" userId="fb8963be72224eac" providerId="LiveId" clId="{677B495D-EBF6-4964-A508-63DE90B1F8E4}" dt="2022-07-21T15:20:59.870" v="1126" actId="20577"/>
          <ac:spMkLst>
            <pc:docMk/>
            <pc:sldMk cId="729799869" sldId="256"/>
            <ac:spMk id="3" creationId="{16A57434-F08F-0844-A1B3-373D7211CA8D}"/>
          </ac:spMkLst>
        </pc:spChg>
        <pc:spChg chg="mod">
          <ac:chgData name="Chelsea Dunning" userId="fb8963be72224eac" providerId="LiveId" clId="{677B495D-EBF6-4964-A508-63DE90B1F8E4}" dt="2022-07-21T14:34:25.916" v="11" actId="20577"/>
          <ac:spMkLst>
            <pc:docMk/>
            <pc:sldMk cId="729799869" sldId="256"/>
            <ac:spMk id="4" creationId="{4E9E4BE4-BF47-4748-A731-A7AF26FE088D}"/>
          </ac:spMkLst>
        </pc:spChg>
        <pc:spChg chg="mod">
          <ac:chgData name="Chelsea Dunning" userId="fb8963be72224eac" providerId="LiveId" clId="{677B495D-EBF6-4964-A508-63DE90B1F8E4}" dt="2022-07-21T14:46:26.056" v="710" actId="1035"/>
          <ac:spMkLst>
            <pc:docMk/>
            <pc:sldMk cId="729799869" sldId="256"/>
            <ac:spMk id="5" creationId="{00000000-0000-0000-0000-000000000000}"/>
          </ac:spMkLst>
        </pc:spChg>
      </pc:sldChg>
      <pc:sldChg chg="addSp delSp modSp mod">
        <pc:chgData name="Chelsea Dunning" userId="fb8963be72224eac" providerId="LiveId" clId="{677B495D-EBF6-4964-A508-63DE90B1F8E4}" dt="2022-07-29T18:07:49.494" v="1417" actId="20577"/>
        <pc:sldMkLst>
          <pc:docMk/>
          <pc:sldMk cId="2378321155" sldId="261"/>
        </pc:sldMkLst>
        <pc:spChg chg="del mod">
          <ac:chgData name="Chelsea Dunning" userId="fb8963be72224eac" providerId="LiveId" clId="{677B495D-EBF6-4964-A508-63DE90B1F8E4}" dt="2022-07-21T14:34:52.929" v="19" actId="478"/>
          <ac:spMkLst>
            <pc:docMk/>
            <pc:sldMk cId="2378321155" sldId="261"/>
            <ac:spMk id="4" creationId="{4E9E4BE4-BF47-4748-A731-A7AF26FE088D}"/>
          </ac:spMkLst>
        </pc:spChg>
        <pc:spChg chg="mod">
          <ac:chgData name="Chelsea Dunning" userId="fb8963be72224eac" providerId="LiveId" clId="{677B495D-EBF6-4964-A508-63DE90B1F8E4}" dt="2022-07-21T14:59:18.578" v="947" actId="1076"/>
          <ac:spMkLst>
            <pc:docMk/>
            <pc:sldMk cId="2378321155" sldId="261"/>
            <ac:spMk id="17" creationId="{C303E746-D377-4FC4-B11F-101F61948675}"/>
          </ac:spMkLst>
        </pc:spChg>
        <pc:spChg chg="mod">
          <ac:chgData name="Chelsea Dunning" userId="fb8963be72224eac" providerId="LiveId" clId="{677B495D-EBF6-4964-A508-63DE90B1F8E4}" dt="2022-07-21T14:46:58.291" v="733" actId="20577"/>
          <ac:spMkLst>
            <pc:docMk/>
            <pc:sldMk cId="2378321155" sldId="261"/>
            <ac:spMk id="21" creationId="{684A9206-3F53-4C44-91FD-38C0582EDCD7}"/>
          </ac:spMkLst>
        </pc:spChg>
        <pc:spChg chg="mod">
          <ac:chgData name="Chelsea Dunning" userId="fb8963be72224eac" providerId="LiveId" clId="{677B495D-EBF6-4964-A508-63DE90B1F8E4}" dt="2022-07-21T15:23:30.127" v="1135" actId="20577"/>
          <ac:spMkLst>
            <pc:docMk/>
            <pc:sldMk cId="2378321155" sldId="261"/>
            <ac:spMk id="22" creationId="{44EF9AC4-13B5-4388-9DCA-D77075A0EEF3}"/>
          </ac:spMkLst>
        </pc:spChg>
        <pc:spChg chg="add mod">
          <ac:chgData name="Chelsea Dunning" userId="fb8963be72224eac" providerId="LiveId" clId="{677B495D-EBF6-4964-A508-63DE90B1F8E4}" dt="2022-07-21T14:34:53.293" v="20"/>
          <ac:spMkLst>
            <pc:docMk/>
            <pc:sldMk cId="2378321155" sldId="261"/>
            <ac:spMk id="23" creationId="{049EF6A0-C247-55C0-CCEA-5AD82412B9CE}"/>
          </ac:spMkLst>
        </pc:spChg>
        <pc:spChg chg="add mod">
          <ac:chgData name="Chelsea Dunning" userId="fb8963be72224eac" providerId="LiveId" clId="{677B495D-EBF6-4964-A508-63DE90B1F8E4}" dt="2022-07-21T15:09:51.714" v="1060" actId="1076"/>
          <ac:spMkLst>
            <pc:docMk/>
            <pc:sldMk cId="2378321155" sldId="261"/>
            <ac:spMk id="26" creationId="{4CC1E843-2271-78CB-4D2F-FC3172E2E262}"/>
          </ac:spMkLst>
        </pc:spChg>
        <pc:spChg chg="mod">
          <ac:chgData name="Chelsea Dunning" userId="fb8963be72224eac" providerId="LiveId" clId="{677B495D-EBF6-4964-A508-63DE90B1F8E4}" dt="2022-07-21T15:09:37.829" v="1056" actId="1076"/>
          <ac:spMkLst>
            <pc:docMk/>
            <pc:sldMk cId="2378321155" sldId="261"/>
            <ac:spMk id="27" creationId="{F269A3BD-C088-4766-BBF1-B503A1BFEC6C}"/>
          </ac:spMkLst>
        </pc:spChg>
        <pc:spChg chg="mod">
          <ac:chgData name="Chelsea Dunning" userId="fb8963be72224eac" providerId="LiveId" clId="{677B495D-EBF6-4964-A508-63DE90B1F8E4}" dt="2022-07-21T15:08:43.053" v="1042" actId="1076"/>
          <ac:spMkLst>
            <pc:docMk/>
            <pc:sldMk cId="2378321155" sldId="261"/>
            <ac:spMk id="31" creationId="{96A80DFA-C483-4338-86FE-DAC963975C89}"/>
          </ac:spMkLst>
        </pc:spChg>
        <pc:spChg chg="add del">
          <ac:chgData name="Chelsea Dunning" userId="fb8963be72224eac" providerId="LiveId" clId="{677B495D-EBF6-4964-A508-63DE90B1F8E4}" dt="2022-07-21T15:08:00.965" v="1028" actId="22"/>
          <ac:spMkLst>
            <pc:docMk/>
            <pc:sldMk cId="2378321155" sldId="261"/>
            <ac:spMk id="32" creationId="{D99561F0-E3DC-7A7C-21AF-2703221332E9}"/>
          </ac:spMkLst>
        </pc:spChg>
        <pc:spChg chg="add del mod">
          <ac:chgData name="Chelsea Dunning" userId="fb8963be72224eac" providerId="LiveId" clId="{677B495D-EBF6-4964-A508-63DE90B1F8E4}" dt="2022-07-21T15:09:07.585" v="1048" actId="1076"/>
          <ac:spMkLst>
            <pc:docMk/>
            <pc:sldMk cId="2378321155" sldId="261"/>
            <ac:spMk id="36" creationId="{3C17D901-DBB3-D61E-49EE-8568451603E1}"/>
          </ac:spMkLst>
        </pc:spChg>
        <pc:graphicFrameChg chg="mod modGraphic">
          <ac:chgData name="Chelsea Dunning" userId="fb8963be72224eac" providerId="LiveId" clId="{677B495D-EBF6-4964-A508-63DE90B1F8E4}" dt="2022-07-29T18:06:41.686" v="1352" actId="20577"/>
          <ac:graphicFrameMkLst>
            <pc:docMk/>
            <pc:sldMk cId="2378321155" sldId="261"/>
            <ac:graphicFrameMk id="7" creationId="{6978FBCB-A328-4E10-BBB7-AF0724C5A30F}"/>
          </ac:graphicFrameMkLst>
        </pc:graphicFrameChg>
        <pc:graphicFrameChg chg="modGraphic">
          <ac:chgData name="Chelsea Dunning" userId="fb8963be72224eac" providerId="LiveId" clId="{677B495D-EBF6-4964-A508-63DE90B1F8E4}" dt="2022-07-29T18:07:49.494" v="1417" actId="20577"/>
          <ac:graphicFrameMkLst>
            <pc:docMk/>
            <pc:sldMk cId="2378321155" sldId="261"/>
            <ac:graphicFrameMk id="20" creationId="{591AA7CB-D82B-437A-B345-AB3E6BBE01FD}"/>
          </ac:graphicFrameMkLst>
        </pc:graphicFrameChg>
        <pc:picChg chg="del">
          <ac:chgData name="Chelsea Dunning" userId="fb8963be72224eac" providerId="LiveId" clId="{677B495D-EBF6-4964-A508-63DE90B1F8E4}" dt="2022-07-21T14:58:00.032" v="857" actId="478"/>
          <ac:picMkLst>
            <pc:docMk/>
            <pc:sldMk cId="2378321155" sldId="261"/>
            <ac:picMk id="3" creationId="{8786EC6A-0A56-416D-C16F-6FDBB2C931F3}"/>
          </ac:picMkLst>
        </pc:picChg>
        <pc:picChg chg="add del mod modCrop">
          <ac:chgData name="Chelsea Dunning" userId="fb8963be72224eac" providerId="LiveId" clId="{677B495D-EBF6-4964-A508-63DE90B1F8E4}" dt="2022-07-21T15:10:54.813" v="1062" actId="478"/>
          <ac:picMkLst>
            <pc:docMk/>
            <pc:sldMk cId="2378321155" sldId="261"/>
            <ac:picMk id="8" creationId="{12FC1DB2-7BD3-392C-C7B9-CCA16EF0E622}"/>
          </ac:picMkLst>
        </pc:picChg>
        <pc:picChg chg="add del mod modCrop">
          <ac:chgData name="Chelsea Dunning" userId="fb8963be72224eac" providerId="LiveId" clId="{677B495D-EBF6-4964-A508-63DE90B1F8E4}" dt="2022-07-21T15:10:55.445" v="1063" actId="478"/>
          <ac:picMkLst>
            <pc:docMk/>
            <pc:sldMk cId="2378321155" sldId="261"/>
            <ac:picMk id="10" creationId="{5EF47497-F9AA-4E61-FCAB-890B78A6F0A6}"/>
          </ac:picMkLst>
        </pc:picChg>
        <pc:picChg chg="add del mod modCrop">
          <ac:chgData name="Chelsea Dunning" userId="fb8963be72224eac" providerId="LiveId" clId="{677B495D-EBF6-4964-A508-63DE90B1F8E4}" dt="2022-07-21T15:10:55.901" v="1064" actId="478"/>
          <ac:picMkLst>
            <pc:docMk/>
            <pc:sldMk cId="2378321155" sldId="261"/>
            <ac:picMk id="12" creationId="{BD26F18D-5369-638A-BE42-538070F8E9B5}"/>
          </ac:picMkLst>
        </pc:picChg>
        <pc:picChg chg="del">
          <ac:chgData name="Chelsea Dunning" userId="fb8963be72224eac" providerId="LiveId" clId="{677B495D-EBF6-4964-A508-63DE90B1F8E4}" dt="2022-07-21T14:59:29.024" v="949" actId="478"/>
          <ac:picMkLst>
            <pc:docMk/>
            <pc:sldMk cId="2378321155" sldId="261"/>
            <ac:picMk id="13" creationId="{D5523748-2ABA-3CC6-B2F2-F1E179555130}"/>
          </ac:picMkLst>
        </pc:picChg>
        <pc:picChg chg="del mod">
          <ac:chgData name="Chelsea Dunning" userId="fb8963be72224eac" providerId="LiveId" clId="{677B495D-EBF6-4964-A508-63DE90B1F8E4}" dt="2022-07-21T15:10:53.732" v="1061" actId="478"/>
          <ac:picMkLst>
            <pc:docMk/>
            <pc:sldMk cId="2378321155" sldId="261"/>
            <ac:picMk id="15" creationId="{39B081CE-29C4-E825-97FD-062EBDC09B1B}"/>
          </ac:picMkLst>
        </pc:picChg>
        <pc:picChg chg="add mod modCrop">
          <ac:chgData name="Chelsea Dunning" userId="fb8963be72224eac" providerId="LiveId" clId="{677B495D-EBF6-4964-A508-63DE90B1F8E4}" dt="2022-07-21T15:08:40.807" v="1041" actId="1076"/>
          <ac:picMkLst>
            <pc:docMk/>
            <pc:sldMk cId="2378321155" sldId="261"/>
            <ac:picMk id="18" creationId="{09283FA5-B9B3-E0F5-F7E6-525B5D60B646}"/>
          </ac:picMkLst>
        </pc:picChg>
        <pc:picChg chg="add mod modCrop">
          <ac:chgData name="Chelsea Dunning" userId="fb8963be72224eac" providerId="LiveId" clId="{677B495D-EBF6-4964-A508-63DE90B1F8E4}" dt="2022-07-21T15:15:03.769" v="1073" actId="1076"/>
          <ac:picMkLst>
            <pc:docMk/>
            <pc:sldMk cId="2378321155" sldId="261"/>
            <ac:picMk id="28" creationId="{F0C432CB-EF08-67FE-299E-EF85598BE637}"/>
          </ac:picMkLst>
        </pc:picChg>
        <pc:picChg chg="del">
          <ac:chgData name="Chelsea Dunning" userId="fb8963be72224eac" providerId="LiveId" clId="{677B495D-EBF6-4964-A508-63DE90B1F8E4}" dt="2022-07-21T14:59:10.724" v="946" actId="478"/>
          <ac:picMkLst>
            <pc:docMk/>
            <pc:sldMk cId="2378321155" sldId="261"/>
            <ac:picMk id="35" creationId="{0AF55A0C-4013-52A1-5034-A1C71F8B5A26}"/>
          </ac:picMkLst>
        </pc:picChg>
        <pc:picChg chg="add mod modCrop">
          <ac:chgData name="Chelsea Dunning" userId="fb8963be72224eac" providerId="LiveId" clId="{677B495D-EBF6-4964-A508-63DE90B1F8E4}" dt="2022-07-21T15:15:24.335" v="1082" actId="1076"/>
          <ac:picMkLst>
            <pc:docMk/>
            <pc:sldMk cId="2378321155" sldId="261"/>
            <ac:picMk id="37" creationId="{61B05766-BDD7-271E-A62B-9B31222E68F8}"/>
          </ac:picMkLst>
        </pc:picChg>
        <pc:picChg chg="add mod modCrop">
          <ac:chgData name="Chelsea Dunning" userId="fb8963be72224eac" providerId="LiveId" clId="{677B495D-EBF6-4964-A508-63DE90B1F8E4}" dt="2022-07-21T15:15:42.010" v="1089" actId="1076"/>
          <ac:picMkLst>
            <pc:docMk/>
            <pc:sldMk cId="2378321155" sldId="261"/>
            <ac:picMk id="39" creationId="{FFD5F8D3-8B53-3625-288F-45E20FC7AE4C}"/>
          </ac:picMkLst>
        </pc:picChg>
        <pc:picChg chg="add mod modCrop">
          <ac:chgData name="Chelsea Dunning" userId="fb8963be72224eac" providerId="LiveId" clId="{677B495D-EBF6-4964-A508-63DE90B1F8E4}" dt="2022-07-21T15:16:01.865" v="1096" actId="1076"/>
          <ac:picMkLst>
            <pc:docMk/>
            <pc:sldMk cId="2378321155" sldId="261"/>
            <ac:picMk id="41" creationId="{DB464888-D964-0B9C-AA04-481CB33DFF7B}"/>
          </ac:picMkLst>
        </pc:picChg>
        <pc:cxnChg chg="add mod">
          <ac:chgData name="Chelsea Dunning" userId="fb8963be72224eac" providerId="LiveId" clId="{677B495D-EBF6-4964-A508-63DE90B1F8E4}" dt="2022-07-21T15:09:44.994" v="1058" actId="1076"/>
          <ac:cxnSpMkLst>
            <pc:docMk/>
            <pc:sldMk cId="2378321155" sldId="261"/>
            <ac:cxnSpMk id="24" creationId="{3A5CB979-DF72-FB59-8A4E-D3EC253A243C}"/>
          </ac:cxnSpMkLst>
        </pc:cxnChg>
        <pc:cxnChg chg="mod">
          <ac:chgData name="Chelsea Dunning" userId="fb8963be72224eac" providerId="LiveId" clId="{677B495D-EBF6-4964-A508-63DE90B1F8E4}" dt="2022-07-21T15:08:49.202" v="1044" actId="196"/>
          <ac:cxnSpMkLst>
            <pc:docMk/>
            <pc:sldMk cId="2378321155" sldId="261"/>
            <ac:cxnSpMk id="25" creationId="{281901EB-55F9-4862-ABC3-BA6D3FFDB6A2}"/>
          </ac:cxnSpMkLst>
        </pc:cxnChg>
        <pc:cxnChg chg="mod">
          <ac:chgData name="Chelsea Dunning" userId="fb8963be72224eac" providerId="LiveId" clId="{677B495D-EBF6-4964-A508-63DE90B1F8E4}" dt="2022-07-21T15:09:09.916" v="1049" actId="1076"/>
          <ac:cxnSpMkLst>
            <pc:docMk/>
            <pc:sldMk cId="2378321155" sldId="261"/>
            <ac:cxnSpMk id="29" creationId="{84727BEA-15B2-4E3F-8C5A-7EDDEC7C4C83}"/>
          </ac:cxnSpMkLst>
        </pc:cxnChg>
        <pc:cxnChg chg="mod">
          <ac:chgData name="Chelsea Dunning" userId="fb8963be72224eac" providerId="LiveId" clId="{677B495D-EBF6-4964-A508-63DE90B1F8E4}" dt="2022-07-21T15:09:31.862" v="1055" actId="196"/>
          <ac:cxnSpMkLst>
            <pc:docMk/>
            <pc:sldMk cId="2378321155" sldId="261"/>
            <ac:cxnSpMk id="30" creationId="{55C9AD7A-4E51-4A07-A98C-35CC2BF0CC14}"/>
          </ac:cxnSpMkLst>
        </pc:cxnChg>
        <pc:cxnChg chg="mod">
          <ac:chgData name="Chelsea Dunning" userId="fb8963be72224eac" providerId="LiveId" clId="{677B495D-EBF6-4964-A508-63DE90B1F8E4}" dt="2022-07-21T15:08:53.029" v="1045" actId="1076"/>
          <ac:cxnSpMkLst>
            <pc:docMk/>
            <pc:sldMk cId="2378321155" sldId="261"/>
            <ac:cxnSpMk id="34" creationId="{8B048EEE-978F-1600-D555-B6508731E2B1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45F6F30-E202-0144-B525-894A81D5B3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7DA81C-4C18-5644-B065-B9656CDF08F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9036B07-F99F-0747-9F30-90694272FEAB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CBE4BE-08D3-FF43-9249-04FCC92C54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F9BBB-0252-4D40-9AF3-592CC7B76E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0B8E44-834D-3446-93A4-A41CF2FB4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11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E4CDACB-0691-5B4C-A37B-7967CA920562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BAF61C1-3F38-4E49-BF14-217DAA5E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4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61C1-3F38-4E49-BF14-217DAA5EC6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72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61C1-3F38-4E49-BF14-217DAA5EC6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5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1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jpe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jpe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screen">
            <a:alphaModFix amt="5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132337"/>
            <a:ext cx="7886700" cy="2852737"/>
          </a:xfrm>
        </p:spPr>
        <p:txBody>
          <a:bodyPr anchor="b"/>
          <a:lstStyle>
            <a:lvl1pPr>
              <a:defRPr sz="54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22547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171AAE72-3A85-624D-BA05-F33FF8D998E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182" y="213593"/>
            <a:ext cx="3552685" cy="576112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D4D4BC5-6363-B64D-9758-FF2BA36CF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58F4BA7-80C6-F847-B366-88458C06D5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9F1CF12-496F-1C4E-B1C2-B57B805E377B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1DFC62-C6B0-C54B-B689-B820AE63C2DE}"/>
              </a:ext>
            </a:extLst>
          </p:cNvPr>
          <p:cNvCxnSpPr/>
          <p:nvPr userDrawn="1"/>
        </p:nvCxnSpPr>
        <p:spPr>
          <a:xfrm>
            <a:off x="0" y="6356351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27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kbook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Workbook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16237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kbook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Workbook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54765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Question and Answer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86704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Question and Answer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78953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lection Activity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Reflection Activity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34557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lection Activity-- 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Reflection Activity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6691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question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2468440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question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3163364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answer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Answer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29254217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answer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Answer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1474466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alphaModFix amt="5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864124"/>
            <a:ext cx="6858000" cy="1655762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4B2C582-3353-B849-AF16-70C0033E6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654671"/>
            <a:ext cx="7886700" cy="1325563"/>
          </a:xfrm>
          <a:ln>
            <a:noFill/>
          </a:ln>
        </p:spPr>
        <p:txBody>
          <a:bodyPr>
            <a:normAutofit/>
          </a:bodyPr>
          <a:lstStyle>
            <a:lvl1pPr>
              <a:defRPr sz="40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F471B892-C700-554C-BD58-F4188E8C564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182" y="213593"/>
            <a:ext cx="3552685" cy="576112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A1406F9-C20E-AE4B-B1C6-DF7D069B44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00C5E03-DAAD-A04F-87EF-5D91A0F0CE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FC9CA0B-4783-E046-AA3A-7F5CD49511D7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411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864124"/>
            <a:ext cx="6858000" cy="1655762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4B2C582-3353-B849-AF16-70C0033E6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654671"/>
            <a:ext cx="7886700" cy="1325563"/>
          </a:xfrm>
          <a:ln>
            <a:noFill/>
          </a:ln>
        </p:spPr>
        <p:txBody>
          <a:bodyPr>
            <a:normAutofit/>
          </a:bodyPr>
          <a:lstStyle>
            <a:lvl1pPr>
              <a:defRPr sz="40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F471B892-C700-554C-BD58-F4188E8C56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182" y="213593"/>
            <a:ext cx="3552685" cy="576112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133B266-36D3-E24B-9A3D-F9941721F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6695299-1F32-5142-A95D-CE37D77506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94C01FF-7049-2842-8E7B-153A4F69BE96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911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1876298"/>
            <a:ext cx="6858000" cy="1655762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4B2C582-3353-B849-AF16-70C0033E6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9CFE40BA-A9F4-8047-9FD9-6C6896D6BB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E1C699C-F891-C544-A9E4-DB755478CA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F5BCA88-E2AB-1D42-AE0D-350C9BA4C9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E9CEF8-15E3-A040-92CB-D415DE87AD16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4191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  <a:latin typeface="+mn-lt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C1235B16-FE58-5443-A8FF-E609665EFC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38BE9B1-A057-464B-AD33-88DED68735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23F9181-0528-2741-B19A-91744A172E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CB54B8B-E51D-8A4C-A44E-C38FFC4FD9FD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04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498077" cy="4351338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17272" y="1825625"/>
            <a:ext cx="3498078" cy="4351338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2C0E3C-60DB-D149-89EF-E42C7E060F4A}"/>
              </a:ext>
            </a:extLst>
          </p:cNvPr>
          <p:cNvCxnSpPr>
            <a:cxnSpLocks/>
          </p:cNvCxnSpPr>
          <p:nvPr userDrawn="1"/>
        </p:nvCxnSpPr>
        <p:spPr>
          <a:xfrm>
            <a:off x="4579951" y="1518699"/>
            <a:ext cx="0" cy="4658264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6">
            <a:extLst>
              <a:ext uri="{FF2B5EF4-FFF2-40B4-BE49-F238E27FC236}">
                <a16:creationId xmlns:a16="http://schemas.microsoft.com/office/drawing/2014/main" id="{ED42134B-6A0F-7740-ABE0-A8D298FC3C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D61B00B6-C33E-6848-B5F2-2D9B45907A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865CF4D3-56DE-E74B-BFE5-DDCBD1E902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F14ACC2-3990-4D49-87A9-790C8601B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40DB2D2-DA0B-A449-A31A-44A6DE6F5E9C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39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6">
            <a:extLst>
              <a:ext uri="{FF2B5EF4-FFF2-40B4-BE49-F238E27FC236}">
                <a16:creationId xmlns:a16="http://schemas.microsoft.com/office/drawing/2014/main" id="{24C5AC61-897D-804D-8ED3-1501FC16B5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5C94EEE0-76D7-B446-873E-E848B74BA6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1C2CE67-F4F1-4843-B87F-0BCA71FC9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3875BAF-6A70-D642-A4C4-F35E0D47E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1D887A-F8B4-A345-94FA-30FFC5F03EFF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87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t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Chat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2550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t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Chat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877684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7060A97-3219-9C40-9940-BC3E849BD5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51FA575-8A1D-4346-8956-41E034996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F26C848-D73D-E141-BF6C-64A7B02644D1}"/>
              </a:ext>
            </a:extLst>
          </p:cNvPr>
          <p:cNvCxnSpPr/>
          <p:nvPr userDrawn="1"/>
        </p:nvCxnSpPr>
        <p:spPr>
          <a:xfrm>
            <a:off x="0" y="6356351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19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77" r:id="rId3"/>
    <p:sldLayoutId id="2147483672" r:id="rId4"/>
    <p:sldLayoutId id="2147483674" r:id="rId5"/>
    <p:sldLayoutId id="2147483664" r:id="rId6"/>
    <p:sldLayoutId id="2147483666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00DF9CE-3848-694B-9D5F-5A1F792B3F46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5A6476EF-2781-AF4F-9192-7DDF64C63FB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237FC67-1FAE-0541-A104-79EC9255E5FB}"/>
              </a:ext>
            </a:extLst>
          </p:cNvPr>
          <p:cNvCxnSpPr/>
          <p:nvPr userDrawn="1"/>
        </p:nvCxnSpPr>
        <p:spPr>
          <a:xfrm>
            <a:off x="0" y="6356351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42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7" r:id="rId7"/>
    <p:sldLayoutId id="2147483708" r:id="rId8"/>
    <p:sldLayoutId id="2147483703" r:id="rId9"/>
    <p:sldLayoutId id="2147483704" r:id="rId10"/>
    <p:sldLayoutId id="2147483705" r:id="rId11"/>
    <p:sldLayoutId id="2147483706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avfac.navy.mil/Careers/Career-Compass-Workforce-Development/Career-Compass-Resource-Center/Competency-Development-Content/Accountability/" TargetMode="External"/><Relationship Id="rId3" Type="http://schemas.openxmlformats.org/officeDocument/2006/relationships/image" Target="../media/image14.jpg"/><Relationship Id="rId7" Type="http://schemas.openxmlformats.org/officeDocument/2006/relationships/hyperlink" Target="https://www.navfac.navy.mil/Careers/Career-Compass-Workforce-Development/Career-Compass-Resource-Center/Competency-Development-Content/Developing-Other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navfac.navy.mil/Careers/Career-Compass-Workforce-Development/Career-Compass-Resource-Center/Event-Calendar/" TargetMode="External"/><Relationship Id="rId5" Type="http://schemas.openxmlformats.org/officeDocument/2006/relationships/hyperlink" Target="https://navfac.navy.mil/Careers/" TargetMode="External"/><Relationship Id="rId4" Type="http://schemas.openxmlformats.org/officeDocument/2006/relationships/hyperlink" Target="http://www.navfac.navy.mil/Careers/Career-Compass-Workforce-Development/Career-Compass-Resource-Center/Competency-Development-Content/Decisiveness/" TargetMode="External"/><Relationship Id="rId9" Type="http://schemas.openxmlformats.org/officeDocument/2006/relationships/hyperlink" Target="https://www.navfac.navy.mil/Careers/Career-Compass-Workforce-Development/Career-Compass-Resource-Center/Competency-Development-Content/Problem-Solvin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86C3-533E-564E-B260-8A14040A8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62" y="1189681"/>
            <a:ext cx="7857797" cy="456317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004990"/>
                </a:solidFill>
              </a:rPr>
              <a:t>Workforce Development Spotlight: August 2022</a:t>
            </a:r>
            <a:r>
              <a:rPr lang="en-US" sz="1800" dirty="0">
                <a:solidFill>
                  <a:srgbClr val="004990"/>
                </a:solidFill>
              </a:rPr>
              <a:t/>
            </a:r>
            <a:br>
              <a:rPr lang="en-US" sz="1800" dirty="0">
                <a:solidFill>
                  <a:srgbClr val="004990"/>
                </a:solidFill>
              </a:rPr>
            </a:br>
            <a:r>
              <a:rPr lang="en-US" sz="1400" dirty="0"/>
              <a:t>A Summary of Upcoming Career Compass and WFD Opportunities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57434-F08F-0844-A1B3-373D7211C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1360" y="2189584"/>
            <a:ext cx="8821280" cy="4220741"/>
          </a:xfrm>
        </p:spPr>
        <p:txBody>
          <a:bodyPr>
            <a:normAutofit fontScale="85000" lnSpcReduction="20000"/>
          </a:bodyPr>
          <a:lstStyle/>
          <a:p>
            <a:pPr marL="0" lvl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SzPts val="1400"/>
            </a:pPr>
            <a:r>
              <a:rPr lang="en-US" sz="1400" b="1" dirty="0">
                <a:solidFill>
                  <a:srgbClr val="00499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Live Webinars Coming This Month</a:t>
            </a:r>
          </a:p>
          <a:p>
            <a:pPr marL="171450" marR="0" lvl="0" indent="-171450">
              <a:lnSpc>
                <a:spcPct val="120000"/>
              </a:lnSpc>
              <a:spcBef>
                <a:spcPts val="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1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Making Tough Decisions </a:t>
            </a:r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</a:rPr>
              <a:t>(Decisiveness; Advanced/Expert</a:t>
            </a: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 – 16 &amp; 18 Aug</a:t>
            </a:r>
          </a:p>
          <a:p>
            <a:pPr marL="628650" lvl="1" indent="-17145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More details: </a:t>
            </a:r>
            <a:r>
              <a:rPr lang="en-US" sz="11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http://www.navfac.navy.mil/Careers/Career-Compass-Workforce-Development/Career-Compass-Resource-Center/Competency-Development-Content/Decisiveness/</a:t>
            </a:r>
            <a:r>
              <a:rPr lang="en-US" sz="11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US" sz="1100" b="1" dirty="0">
              <a:solidFill>
                <a:srgbClr val="00499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lvl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SzPts val="1400"/>
            </a:pPr>
            <a:r>
              <a:rPr lang="en-US" sz="1400" b="1" dirty="0">
                <a:solidFill>
                  <a:srgbClr val="00499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SYSCOM Training Opportunities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</a:rPr>
              <a:t>Please see the following page for additional opportunities. The Career Compass Event Calendar includes </a:t>
            </a: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upcoming learning opportunities and trainings across the SYSCOM. </a:t>
            </a:r>
            <a:r>
              <a:rPr lang="en-US" sz="11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More details: </a:t>
            </a:r>
            <a:r>
              <a:rPr lang="en-US" sz="11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5"/>
              </a:rPr>
              <a:t>https://navfac.navy.mil/Careers/</a:t>
            </a:r>
            <a:r>
              <a:rPr lang="en-US" sz="11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6"/>
              </a:rPr>
              <a:t>Career-Compass-Workforce-Development/Career-Compass-Resource-Center/Event-Calendar/</a:t>
            </a:r>
            <a:r>
              <a:rPr lang="en-US" sz="11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US" sz="1100" b="1" dirty="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marL="0" lvl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SzPts val="1400"/>
            </a:pPr>
            <a:r>
              <a:rPr lang="en-US" sz="1400" b="1" dirty="0">
                <a:solidFill>
                  <a:srgbClr val="004990"/>
                </a:solidFill>
                <a:latin typeface="Arial" panose="020B0604020202020204" pitchFamily="34" charset="0"/>
              </a:rPr>
              <a:t>On-Demand Webinars and Resources Coming This Month </a:t>
            </a:r>
            <a:endParaRPr lang="en-US" sz="1000" b="1" dirty="0">
              <a:solidFill>
                <a:srgbClr val="004990"/>
              </a:solidFill>
              <a:latin typeface="Arial" panose="020B0604020202020204" pitchFamily="34" charset="0"/>
            </a:endParaRP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</a:rPr>
              <a:t>Decisiveness (early Aug):</a:t>
            </a:r>
          </a:p>
          <a:p>
            <a:pPr marL="628650" lvl="1" indent="-171450">
              <a:lnSpc>
                <a:spcPct val="120000"/>
              </a:lnSpc>
              <a:spcBef>
                <a:spcPts val="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On-Demand Webinar: </a:t>
            </a:r>
            <a:r>
              <a:rPr lang="en-US" sz="1100" b="1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Stop Doubting Your Skills at Work </a:t>
            </a:r>
            <a:r>
              <a:rPr lang="en-US" sz="11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(Awareness/Basic)</a:t>
            </a:r>
          </a:p>
          <a:p>
            <a:pPr marL="628650" lvl="1" indent="-171450">
              <a:lnSpc>
                <a:spcPct val="120000"/>
              </a:lnSpc>
              <a:spcBef>
                <a:spcPts val="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Infographic: </a:t>
            </a:r>
            <a:r>
              <a:rPr lang="en-US" sz="1100" b="1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Dealing with Doubt </a:t>
            </a:r>
            <a:r>
              <a:rPr lang="en-US" sz="11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(Awareness/Basic)</a:t>
            </a:r>
          </a:p>
          <a:p>
            <a:pPr marL="628650" lvl="1" indent="-171450">
              <a:lnSpc>
                <a:spcPct val="120000"/>
              </a:lnSpc>
              <a:spcBef>
                <a:spcPts val="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Podcast: </a:t>
            </a:r>
            <a:r>
              <a:rPr lang="en-US" sz="1100" b="1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Eliminating Doubt at Work</a:t>
            </a:r>
            <a:r>
              <a:rPr lang="en-US" sz="11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(Awareness/Basic)</a:t>
            </a:r>
          </a:p>
          <a:p>
            <a:pPr marL="628650" lvl="1" indent="-171450">
              <a:lnSpc>
                <a:spcPct val="120000"/>
              </a:lnSpc>
              <a:spcBef>
                <a:spcPts val="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Job Aide: </a:t>
            </a:r>
            <a:r>
              <a:rPr lang="en-US" sz="1100" b="1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Overcoming Decision-Making Obstacles</a:t>
            </a:r>
            <a:r>
              <a:rPr lang="en-US" sz="11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(Advanced/Expert)</a:t>
            </a:r>
          </a:p>
          <a:p>
            <a:pPr marL="628650" lvl="1" indent="-171450">
              <a:lnSpc>
                <a:spcPct val="120000"/>
              </a:lnSpc>
              <a:spcBef>
                <a:spcPts val="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Podcast: </a:t>
            </a:r>
            <a:r>
              <a:rPr lang="en-US" sz="1100" b="1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Stop Avoiding the Hard Decisions at Work</a:t>
            </a:r>
            <a:r>
              <a:rPr lang="en-US" sz="11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(Advanced/Expert)</a:t>
            </a:r>
          </a:p>
          <a:p>
            <a:pPr marL="628650" lvl="1" indent="-171450">
              <a:lnSpc>
                <a:spcPct val="120000"/>
              </a:lnSpc>
              <a:spcBef>
                <a:spcPts val="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More details: </a:t>
            </a:r>
            <a:r>
              <a:rPr lang="en-US" sz="11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http://www.navfac.navy.mil/Careers/Career-Compass-Workforce-Development/Career-Compass-Resource-Center/Competency-Development-Content/Decisiveness/</a:t>
            </a:r>
            <a:r>
              <a:rPr lang="en-US" sz="11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</a:rPr>
              <a:t>Intern Forums (early Aug):</a:t>
            </a:r>
          </a:p>
          <a:p>
            <a:pPr marL="628650" lvl="1" indent="-171450">
              <a:lnSpc>
                <a:spcPct val="120000"/>
              </a:lnSpc>
              <a:spcBef>
                <a:spcPts val="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On-Demand Webinar: </a:t>
            </a:r>
            <a:r>
              <a:rPr lang="en-US" sz="1100" b="1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Develop Yourself	</a:t>
            </a:r>
            <a:r>
              <a:rPr lang="en-US" sz="11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(Intern)</a:t>
            </a:r>
          </a:p>
          <a:p>
            <a:pPr marL="1085850" lvl="2" indent="-171450">
              <a:lnSpc>
                <a:spcPct val="120000"/>
              </a:lnSpc>
              <a:spcBef>
                <a:spcPts val="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hlinkClick r:id="rId7"/>
              </a:rPr>
              <a:t>https://www.navfac.navy.mil/Careers/Career-Compass-Workforce-Development/Career-Compass-Resource-Center/Competency-Development-Content/Developing-Others/</a:t>
            </a:r>
            <a:r>
              <a:rPr lang="en-US" sz="11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marL="628650" lvl="1" indent="-171450">
              <a:lnSpc>
                <a:spcPct val="120000"/>
              </a:lnSpc>
              <a:spcBef>
                <a:spcPts val="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On-Demand Webinar: </a:t>
            </a:r>
            <a:r>
              <a:rPr lang="en-US" sz="1100" b="1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Accountability </a:t>
            </a:r>
            <a:r>
              <a:rPr lang="en-US" sz="11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(Intern)</a:t>
            </a:r>
            <a:endParaRPr lang="en-US" sz="1100" b="1" dirty="0">
              <a:solidFill>
                <a:srgbClr val="11111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085850" lvl="2" indent="-171450">
              <a:lnSpc>
                <a:spcPct val="120000"/>
              </a:lnSpc>
              <a:spcBef>
                <a:spcPts val="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hlinkClick r:id="rId8"/>
              </a:rPr>
              <a:t>https://www.navfac.navy.mil/Careers/Career-Compass-Workforce-Development/Career-Compass-Resource-Center/Competency-Development-Content/Accountability/</a:t>
            </a:r>
            <a:r>
              <a:rPr lang="en-US" sz="1100" b="1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US" sz="1100" dirty="0">
              <a:solidFill>
                <a:srgbClr val="11111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628650" lvl="1" indent="-171450">
              <a:lnSpc>
                <a:spcPct val="120000"/>
              </a:lnSpc>
              <a:spcBef>
                <a:spcPts val="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On-Demand Webinar: </a:t>
            </a:r>
            <a:r>
              <a:rPr lang="en-US" sz="1100" b="1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Problem Solving </a:t>
            </a:r>
            <a:r>
              <a:rPr lang="en-US" sz="11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(Intern)</a:t>
            </a:r>
            <a:endParaRPr lang="en-US" sz="1100" b="1" dirty="0">
              <a:solidFill>
                <a:srgbClr val="11111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085850" lvl="2" indent="-171450">
              <a:lnSpc>
                <a:spcPct val="120000"/>
              </a:lnSpc>
              <a:spcBef>
                <a:spcPts val="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hlinkClick r:id="rId9"/>
              </a:rPr>
              <a:t>https://www.navfac.navy.mil/Careers/Career-Compass-Workforce-Development/Career-Compass-Resource-Center/Competency-Development-Content/Problem-Solving/</a:t>
            </a:r>
            <a:r>
              <a:rPr lang="en-US" sz="11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US" sz="1000" dirty="0">
              <a:solidFill>
                <a:srgbClr val="11111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SzPts val="1400"/>
            </a:pPr>
            <a:r>
              <a:rPr lang="en-US" sz="1400" b="1" dirty="0">
                <a:solidFill>
                  <a:srgbClr val="004990"/>
                </a:solidFill>
                <a:latin typeface="Arial" panose="020B0604020202020204" pitchFamily="34" charset="0"/>
              </a:rPr>
              <a:t>For additional details, please talk to your local Civilian Training Advocate (BD17). </a:t>
            </a:r>
          </a:p>
          <a:p>
            <a:pPr marR="0">
              <a:lnSpc>
                <a:spcPct val="100000"/>
              </a:lnSpc>
              <a:spcBef>
                <a:spcPts val="0"/>
              </a:spcBef>
            </a:pPr>
            <a:r>
              <a:rPr lang="en-US" sz="1000" dirty="0">
                <a:solidFill>
                  <a:srgbClr val="00499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*Note: If you are unable to copy and paste the links above</a:t>
            </a:r>
            <a:r>
              <a:rPr lang="en-US" sz="1000" dirty="0">
                <a:solidFill>
                  <a:srgbClr val="00499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QR codes are available on the following page.</a:t>
            </a:r>
            <a:endParaRPr lang="en-US" sz="1000" dirty="0">
              <a:solidFill>
                <a:srgbClr val="00499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9E4BE4-BF47-4748-A731-A7AF26FE0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9144000" cy="501649"/>
          </a:xfrm>
        </p:spPr>
        <p:txBody>
          <a:bodyPr/>
          <a:lstStyle/>
          <a:p>
            <a:pPr algn="ctr"/>
            <a:r>
              <a:rPr lang="en-US" dirty="0"/>
              <a:t>The Workforce Development Spotlight: Communications for NAVFAC Leadership — August 2022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360" y="1724980"/>
            <a:ext cx="8792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004990"/>
                </a:solidFill>
              </a:rPr>
              <a:t>New Content Coming Your Way!</a:t>
            </a:r>
          </a:p>
        </p:txBody>
      </p:sp>
    </p:spTree>
    <p:extLst>
      <p:ext uri="{BB962C8B-B14F-4D97-AF65-F5344CB8AC3E}">
        <p14:creationId xmlns:p14="http://schemas.microsoft.com/office/powerpoint/2010/main" val="72979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7607EA2-2F3F-4137-BDB9-BECCE0249935}"/>
              </a:ext>
            </a:extLst>
          </p:cNvPr>
          <p:cNvSpPr txBox="1"/>
          <p:nvPr/>
        </p:nvSpPr>
        <p:spPr>
          <a:xfrm>
            <a:off x="4753070" y="1117565"/>
            <a:ext cx="42729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/>
              <a:t>The QR codes below can be used to access the pages referenced in the previous slide.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03E746-D377-4FC4-B11F-101F61948675}"/>
              </a:ext>
            </a:extLst>
          </p:cNvPr>
          <p:cNvSpPr txBox="1"/>
          <p:nvPr/>
        </p:nvSpPr>
        <p:spPr>
          <a:xfrm>
            <a:off x="6818940" y="2625304"/>
            <a:ext cx="2068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Career Compass Event Calendar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B406E7C-A182-4243-A81F-C5A8B3E26813}"/>
              </a:ext>
            </a:extLst>
          </p:cNvPr>
          <p:cNvCxnSpPr>
            <a:cxnSpLocks/>
          </p:cNvCxnSpPr>
          <p:nvPr/>
        </p:nvCxnSpPr>
        <p:spPr>
          <a:xfrm>
            <a:off x="4689695" y="1117565"/>
            <a:ext cx="0" cy="5189248"/>
          </a:xfrm>
          <a:prstGeom prst="line">
            <a:avLst/>
          </a:prstGeom>
          <a:ln w="19050">
            <a:solidFill>
              <a:srgbClr val="0049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978FBCB-A328-4E10-BBB7-AF0724C5A3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585831"/>
              </p:ext>
            </p:extLst>
          </p:nvPr>
        </p:nvGraphicFramePr>
        <p:xfrm>
          <a:off x="180764" y="1592997"/>
          <a:ext cx="4317502" cy="242261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872201">
                  <a:extLst>
                    <a:ext uri="{9D8B030D-6E8A-4147-A177-3AD203B41FA5}">
                      <a16:colId xmlns:a16="http://schemas.microsoft.com/office/drawing/2014/main" val="3745451507"/>
                    </a:ext>
                  </a:extLst>
                </a:gridCol>
                <a:gridCol w="3445301">
                  <a:extLst>
                    <a:ext uri="{9D8B030D-6E8A-4147-A177-3AD203B41FA5}">
                      <a16:colId xmlns:a16="http://schemas.microsoft.com/office/drawing/2014/main" val="613807723"/>
                    </a:ext>
                  </a:extLst>
                </a:gridCol>
              </a:tblGrid>
              <a:tr h="51216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  <a:latin typeface="+mn-lt"/>
                        </a:rPr>
                        <a:t>Start Date</a:t>
                      </a:r>
                      <a:endParaRPr lang="en-US" sz="1000" u="sng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  <a:latin typeface="+mn-lt"/>
                        </a:rPr>
                        <a:t>Event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4295154"/>
                  </a:ext>
                </a:extLst>
              </a:tr>
              <a:tr h="4142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Mon, 08 Aug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Supervisor Academy: Current Supervisor Training II (East)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2586894"/>
                  </a:ext>
                </a:extLst>
              </a:tr>
              <a:tr h="3605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Tue, 16 Aug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Live Webinar: Making Tough Decisions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1201809"/>
                  </a:ext>
                </a:extLst>
              </a:tr>
              <a:tr h="3718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Thu, 18 Aug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Live Webinar: Making Tough Decisions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8995122"/>
                  </a:ext>
                </a:extLst>
              </a:tr>
              <a:tr h="3818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Mon, 22 Aug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Supervisor Academy: Current Supervisor Training II (West) </a:t>
                      </a:r>
                      <a:r>
                        <a:rPr lang="en-US" sz="1000" i="1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Rescheduled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5344452"/>
                  </a:ext>
                </a:extLst>
              </a:tr>
              <a:tr h="3818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Tue, 30 Aug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Communicating for Results – Virtual Training (East)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8279297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684A9206-3F53-4C44-91FD-38C0582EDCD7}"/>
              </a:ext>
            </a:extLst>
          </p:cNvPr>
          <p:cNvSpPr txBox="1"/>
          <p:nvPr/>
        </p:nvSpPr>
        <p:spPr>
          <a:xfrm>
            <a:off x="111870" y="1286648"/>
            <a:ext cx="4317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August SYSCOM Training Summary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91AA7CB-D82B-437A-B345-AB3E6BBE01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436179"/>
              </p:ext>
            </p:extLst>
          </p:nvPr>
        </p:nvGraphicFramePr>
        <p:xfrm>
          <a:off x="158462" y="4733496"/>
          <a:ext cx="4295222" cy="93971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861384">
                  <a:extLst>
                    <a:ext uri="{9D8B030D-6E8A-4147-A177-3AD203B41FA5}">
                      <a16:colId xmlns:a16="http://schemas.microsoft.com/office/drawing/2014/main" val="3745451507"/>
                    </a:ext>
                  </a:extLst>
                </a:gridCol>
                <a:gridCol w="2488092">
                  <a:extLst>
                    <a:ext uri="{9D8B030D-6E8A-4147-A177-3AD203B41FA5}">
                      <a16:colId xmlns:a16="http://schemas.microsoft.com/office/drawing/2014/main" val="613807723"/>
                    </a:ext>
                  </a:extLst>
                </a:gridCol>
                <a:gridCol w="945746">
                  <a:extLst>
                    <a:ext uri="{9D8B030D-6E8A-4147-A177-3AD203B41FA5}">
                      <a16:colId xmlns:a16="http://schemas.microsoft.com/office/drawing/2014/main" val="834279340"/>
                    </a:ext>
                  </a:extLst>
                </a:gridCol>
              </a:tblGrid>
              <a:tr h="4574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  <a:latin typeface="+mn-lt"/>
                        </a:rPr>
                        <a:t>Start Date</a:t>
                      </a:r>
                      <a:endParaRPr lang="en-US" sz="1000" u="sng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  <a:latin typeface="+mn-lt"/>
                        </a:rPr>
                        <a:t>Event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Registration Deadline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4295154"/>
                  </a:ext>
                </a:extLst>
              </a:tr>
              <a:tr h="4822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Additional SYSCOM trainings are planned for Sep and will be added as dates are available.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2755361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44EF9AC4-13B5-4388-9DCA-D77075A0EEF3}"/>
              </a:ext>
            </a:extLst>
          </p:cNvPr>
          <p:cNvSpPr txBox="1"/>
          <p:nvPr/>
        </p:nvSpPr>
        <p:spPr>
          <a:xfrm>
            <a:off x="203044" y="4451549"/>
            <a:ext cx="427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/>
              <a:t>September </a:t>
            </a:r>
            <a:r>
              <a:rPr lang="en-US" sz="1200" b="1" dirty="0"/>
              <a:t>Courses Open for Registration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6A80DFA-C483-4338-86FE-DAC963975C89}"/>
              </a:ext>
            </a:extLst>
          </p:cNvPr>
          <p:cNvSpPr txBox="1"/>
          <p:nvPr/>
        </p:nvSpPr>
        <p:spPr>
          <a:xfrm>
            <a:off x="4609281" y="1717453"/>
            <a:ext cx="2307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Decisiveness Competency Page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4727BEA-15B2-4E3F-8C5A-7EDDEC7C4C83}"/>
              </a:ext>
            </a:extLst>
          </p:cNvPr>
          <p:cNvCxnSpPr>
            <a:cxnSpLocks/>
          </p:cNvCxnSpPr>
          <p:nvPr/>
        </p:nvCxnSpPr>
        <p:spPr>
          <a:xfrm flipV="1">
            <a:off x="6818940" y="3867322"/>
            <a:ext cx="668346" cy="1"/>
          </a:xfrm>
          <a:prstGeom prst="straightConnector1">
            <a:avLst/>
          </a:prstGeom>
          <a:ln w="57150">
            <a:solidFill>
              <a:srgbClr val="00499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5C9AD7A-4E51-4A07-A98C-35CC2BF0CC14}"/>
              </a:ext>
            </a:extLst>
          </p:cNvPr>
          <p:cNvCxnSpPr>
            <a:cxnSpLocks/>
          </p:cNvCxnSpPr>
          <p:nvPr/>
        </p:nvCxnSpPr>
        <p:spPr>
          <a:xfrm flipH="1">
            <a:off x="6150594" y="4758535"/>
            <a:ext cx="627370" cy="1"/>
          </a:xfrm>
          <a:prstGeom prst="straightConnector1">
            <a:avLst/>
          </a:prstGeom>
          <a:ln w="57150">
            <a:solidFill>
              <a:srgbClr val="00499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269A3BD-C088-4766-BBF1-B503A1BFEC6C}"/>
              </a:ext>
            </a:extLst>
          </p:cNvPr>
          <p:cNvSpPr txBox="1"/>
          <p:nvPr/>
        </p:nvSpPr>
        <p:spPr>
          <a:xfrm>
            <a:off x="6847859" y="4481100"/>
            <a:ext cx="2086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Accountability </a:t>
            </a:r>
          </a:p>
          <a:p>
            <a:pPr algn="ctr"/>
            <a:r>
              <a:rPr lang="en-US" sz="1600" dirty="0"/>
              <a:t>Competency Page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81901EB-55F9-4862-ABC3-BA6D3FFDB6A2}"/>
              </a:ext>
            </a:extLst>
          </p:cNvPr>
          <p:cNvCxnSpPr>
            <a:cxnSpLocks/>
          </p:cNvCxnSpPr>
          <p:nvPr/>
        </p:nvCxnSpPr>
        <p:spPr>
          <a:xfrm flipV="1">
            <a:off x="6818940" y="2011295"/>
            <a:ext cx="668346" cy="1"/>
          </a:xfrm>
          <a:prstGeom prst="straightConnector1">
            <a:avLst/>
          </a:prstGeom>
          <a:ln w="57150">
            <a:solidFill>
              <a:srgbClr val="00499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B048EEE-978F-1600-D555-B6508731E2B1}"/>
              </a:ext>
            </a:extLst>
          </p:cNvPr>
          <p:cNvCxnSpPr>
            <a:cxnSpLocks/>
          </p:cNvCxnSpPr>
          <p:nvPr/>
        </p:nvCxnSpPr>
        <p:spPr>
          <a:xfrm flipH="1" flipV="1">
            <a:off x="6150594" y="2917692"/>
            <a:ext cx="668346" cy="1"/>
          </a:xfrm>
          <a:prstGeom prst="straightConnector1">
            <a:avLst/>
          </a:prstGeom>
          <a:ln w="57150">
            <a:solidFill>
              <a:srgbClr val="00499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3C17D901-DBB3-D61E-49EE-8568451603E1}"/>
              </a:ext>
            </a:extLst>
          </p:cNvPr>
          <p:cNvSpPr txBox="1"/>
          <p:nvPr/>
        </p:nvSpPr>
        <p:spPr>
          <a:xfrm>
            <a:off x="4751421" y="3582976"/>
            <a:ext cx="2146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Developing Others Competency Page</a:t>
            </a:r>
          </a:p>
        </p:txBody>
      </p:sp>
      <p:sp>
        <p:nvSpPr>
          <p:cNvPr id="23" name="Footer Placeholder 3">
            <a:extLst>
              <a:ext uri="{FF2B5EF4-FFF2-40B4-BE49-F238E27FC236}">
                <a16:creationId xmlns:a16="http://schemas.microsoft.com/office/drawing/2014/main" id="{049EF6A0-C247-55C0-CCEA-5AD82412B9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9144000" cy="501649"/>
          </a:xfrm>
        </p:spPr>
        <p:txBody>
          <a:bodyPr/>
          <a:lstStyle/>
          <a:p>
            <a:pPr algn="ctr"/>
            <a:r>
              <a:rPr lang="en-US" dirty="0"/>
              <a:t>The Workforce Development Spotlight: Communications for NAVFAC Leadership — August 2022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A5CB979-DF72-FB59-8A4E-D3EC253A243C}"/>
              </a:ext>
            </a:extLst>
          </p:cNvPr>
          <p:cNvCxnSpPr>
            <a:cxnSpLocks/>
          </p:cNvCxnSpPr>
          <p:nvPr/>
        </p:nvCxnSpPr>
        <p:spPr>
          <a:xfrm>
            <a:off x="6859916" y="5711111"/>
            <a:ext cx="627370" cy="1"/>
          </a:xfrm>
          <a:prstGeom prst="straightConnector1">
            <a:avLst/>
          </a:prstGeom>
          <a:ln w="57150">
            <a:solidFill>
              <a:srgbClr val="00499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CC1E843-2271-78CB-4D2F-FC3172E2E262}"/>
              </a:ext>
            </a:extLst>
          </p:cNvPr>
          <p:cNvSpPr txBox="1"/>
          <p:nvPr/>
        </p:nvSpPr>
        <p:spPr>
          <a:xfrm>
            <a:off x="4751421" y="5449010"/>
            <a:ext cx="2086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Problem Solving</a:t>
            </a:r>
          </a:p>
          <a:p>
            <a:pPr algn="ctr"/>
            <a:r>
              <a:rPr lang="en-US" sz="1600" dirty="0"/>
              <a:t>Competency Page</a:t>
            </a:r>
          </a:p>
        </p:txBody>
      </p:sp>
      <p:pic>
        <p:nvPicPr>
          <p:cNvPr id="18" name="Picture 17" descr="Qr code&#10;&#10;Description automatically generated">
            <a:extLst>
              <a:ext uri="{FF2B5EF4-FFF2-40B4-BE49-F238E27FC236}">
                <a16:creationId xmlns:a16="http://schemas.microsoft.com/office/drawing/2014/main" id="{09283FA5-B9B3-E0F5-F7E6-525B5D60B6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667" t="9843" r="11000" b="11514"/>
          <a:stretch/>
        </p:blipFill>
        <p:spPr>
          <a:xfrm>
            <a:off x="7805808" y="1660637"/>
            <a:ext cx="828663" cy="831937"/>
          </a:xfrm>
          <a:prstGeom prst="rect">
            <a:avLst/>
          </a:prstGeom>
        </p:spPr>
      </p:pic>
      <p:pic>
        <p:nvPicPr>
          <p:cNvPr id="28" name="Picture 27" descr="Qr code&#10;&#10;Description automatically generated">
            <a:extLst>
              <a:ext uri="{FF2B5EF4-FFF2-40B4-BE49-F238E27FC236}">
                <a16:creationId xmlns:a16="http://schemas.microsoft.com/office/drawing/2014/main" id="{F0C432CB-EF08-67FE-299E-EF85598BE63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000" t="8627" r="8334" b="7517"/>
          <a:stretch/>
        </p:blipFill>
        <p:spPr>
          <a:xfrm>
            <a:off x="5148227" y="2522139"/>
            <a:ext cx="829322" cy="831198"/>
          </a:xfrm>
          <a:prstGeom prst="rect">
            <a:avLst/>
          </a:prstGeom>
        </p:spPr>
      </p:pic>
      <p:pic>
        <p:nvPicPr>
          <p:cNvPr id="37" name="Picture 36" descr="Qr code&#10;&#10;Description automatically generated">
            <a:extLst>
              <a:ext uri="{FF2B5EF4-FFF2-40B4-BE49-F238E27FC236}">
                <a16:creationId xmlns:a16="http://schemas.microsoft.com/office/drawing/2014/main" id="{61B05766-BDD7-271E-A62B-9B31222E68F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1000" t="11465" r="11334" b="10569"/>
          <a:stretch/>
        </p:blipFill>
        <p:spPr>
          <a:xfrm>
            <a:off x="7805808" y="3451064"/>
            <a:ext cx="829320" cy="832517"/>
          </a:xfrm>
          <a:prstGeom prst="rect">
            <a:avLst/>
          </a:prstGeom>
        </p:spPr>
      </p:pic>
      <p:pic>
        <p:nvPicPr>
          <p:cNvPr id="39" name="Picture 38" descr="Qr code&#10;&#10;Description automatically generated">
            <a:extLst>
              <a:ext uri="{FF2B5EF4-FFF2-40B4-BE49-F238E27FC236}">
                <a16:creationId xmlns:a16="http://schemas.microsoft.com/office/drawing/2014/main" id="{FFD5F8D3-8B53-3625-288F-45E20FC7AE4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0000" t="10741" r="11667" b="10568"/>
          <a:stretch/>
        </p:blipFill>
        <p:spPr>
          <a:xfrm>
            <a:off x="5094518" y="4292574"/>
            <a:ext cx="877836" cy="881844"/>
          </a:xfrm>
          <a:prstGeom prst="rect">
            <a:avLst/>
          </a:prstGeom>
        </p:spPr>
      </p:pic>
      <p:pic>
        <p:nvPicPr>
          <p:cNvPr id="41" name="Picture 40" descr="Qr code&#10;&#10;Description automatically generated">
            <a:extLst>
              <a:ext uri="{FF2B5EF4-FFF2-40B4-BE49-F238E27FC236}">
                <a16:creationId xmlns:a16="http://schemas.microsoft.com/office/drawing/2014/main" id="{DB464888-D964-0B9C-AA04-481CB33DFF7B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0667" t="11465" r="11000" b="10569"/>
          <a:stretch/>
        </p:blipFill>
        <p:spPr>
          <a:xfrm>
            <a:off x="7748132" y="5238560"/>
            <a:ext cx="886339" cy="88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321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94179"/>
      </a:dk1>
      <a:lt1>
        <a:srgbClr val="FFFFFF"/>
      </a:lt1>
      <a:dk2>
        <a:srgbClr val="1A1918"/>
      </a:dk2>
      <a:lt2>
        <a:srgbClr val="FEDC31"/>
      </a:lt2>
      <a:accent1>
        <a:srgbClr val="008FC5"/>
      </a:accent1>
      <a:accent2>
        <a:srgbClr val="4D85B8"/>
      </a:accent2>
      <a:accent3>
        <a:srgbClr val="D96B29"/>
      </a:accent3>
      <a:accent4>
        <a:srgbClr val="919191"/>
      </a:accent4>
      <a:accent5>
        <a:srgbClr val="EDB07E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&amp;DPresentation_version2_20210114v0.04" id="{3BECFF03-50C7-B449-93A0-3C9D8D5AD35C}" vid="{6EB24316-5716-F64F-A11E-D8D2D7407CCC}"/>
    </a:ext>
  </a:extLst>
</a:theme>
</file>

<file path=ppt/theme/theme2.xml><?xml version="1.0" encoding="utf-8"?>
<a:theme xmlns:a="http://schemas.openxmlformats.org/drawingml/2006/main" name="1_Office Theme">
  <a:themeElements>
    <a:clrScheme name="Custom 1">
      <a:dk1>
        <a:srgbClr val="094179"/>
      </a:dk1>
      <a:lt1>
        <a:srgbClr val="FFFFFF"/>
      </a:lt1>
      <a:dk2>
        <a:srgbClr val="1A1918"/>
      </a:dk2>
      <a:lt2>
        <a:srgbClr val="FEDC31"/>
      </a:lt2>
      <a:accent1>
        <a:srgbClr val="008FC5"/>
      </a:accent1>
      <a:accent2>
        <a:srgbClr val="4D85B8"/>
      </a:accent2>
      <a:accent3>
        <a:srgbClr val="D96B29"/>
      </a:accent3>
      <a:accent4>
        <a:srgbClr val="919191"/>
      </a:accent4>
      <a:accent5>
        <a:srgbClr val="EDB07E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&amp;DPresentation_version2_20210114v0.04" id="{3BECFF03-50C7-B449-93A0-3C9D8D5AD35C}" vid="{E692C8BF-5654-8C46-8503-FB83A060A5D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2287</TotalTime>
  <Words>387</Words>
  <Application>Microsoft Office PowerPoint</Application>
  <PresentationFormat>On-screen Show (4:3)</PresentationFormat>
  <Paragraphs>56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1_Office Theme</vt:lpstr>
      <vt:lpstr>Workforce Development Spotlight: August 2022 A Summary of Upcoming Career Compass and WFD Opportunities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Kayley LeFaiver</dc:creator>
  <cp:lastModifiedBy>McDonald, Hilary L CIV USN COMNAVFACENGCOM DC (USA)</cp:lastModifiedBy>
  <cp:revision>71</cp:revision>
  <cp:lastPrinted>2021-07-06T17:55:29Z</cp:lastPrinted>
  <dcterms:created xsi:type="dcterms:W3CDTF">2021-01-19T16:25:13Z</dcterms:created>
  <dcterms:modified xsi:type="dcterms:W3CDTF">2022-08-08T16:28:44Z</dcterms:modified>
</cp:coreProperties>
</file>