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7B495D-EBF6-4964-A508-63DE90B1F8E4}" v="16" dt="2022-07-21T15:15:45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4" autoAdjust="0"/>
    <p:restoredTop sz="96052" autoAdjust="0"/>
  </p:normalViewPr>
  <p:slideViewPr>
    <p:cSldViewPr snapToGrid="0" snapToObjects="1">
      <p:cViewPr varScale="1">
        <p:scale>
          <a:sx n="59" d="100"/>
          <a:sy n="59" d="100"/>
        </p:scale>
        <p:origin x="133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Dunning" userId="fb8963be72224eac" providerId="LiveId" clId="{677B495D-EBF6-4964-A508-63DE90B1F8E4}"/>
    <pc:docChg chg="undo redo custSel modSld">
      <pc:chgData name="Chelsea Dunning" userId="fb8963be72224eac" providerId="LiveId" clId="{677B495D-EBF6-4964-A508-63DE90B1F8E4}" dt="2022-07-29T18:07:49.494" v="1417" actId="20577"/>
      <pc:docMkLst>
        <pc:docMk/>
      </pc:docMkLst>
      <pc:sldChg chg="modSp mod">
        <pc:chgData name="Chelsea Dunning" userId="fb8963be72224eac" providerId="LiveId" clId="{677B495D-EBF6-4964-A508-63DE90B1F8E4}" dt="2022-07-21T15:20:59.870" v="1126" actId="20577"/>
        <pc:sldMkLst>
          <pc:docMk/>
          <pc:sldMk cId="729799869" sldId="256"/>
        </pc:sldMkLst>
        <pc:spChg chg="mod">
          <ac:chgData name="Chelsea Dunning" userId="fb8963be72224eac" providerId="LiveId" clId="{677B495D-EBF6-4964-A508-63DE90B1F8E4}" dt="2022-07-21T14:34:21.176" v="5" actId="20577"/>
          <ac:spMkLst>
            <pc:docMk/>
            <pc:sldMk cId="729799869" sldId="256"/>
            <ac:spMk id="2" creationId="{A21386C3-533E-564E-B260-8A14040A816B}"/>
          </ac:spMkLst>
        </pc:spChg>
        <pc:spChg chg="mod">
          <ac:chgData name="Chelsea Dunning" userId="fb8963be72224eac" providerId="LiveId" clId="{677B495D-EBF6-4964-A508-63DE90B1F8E4}" dt="2022-07-21T15:20:59.870" v="1126" actId="20577"/>
          <ac:spMkLst>
            <pc:docMk/>
            <pc:sldMk cId="729799869" sldId="256"/>
            <ac:spMk id="3" creationId="{16A57434-F08F-0844-A1B3-373D7211CA8D}"/>
          </ac:spMkLst>
        </pc:spChg>
        <pc:spChg chg="mod">
          <ac:chgData name="Chelsea Dunning" userId="fb8963be72224eac" providerId="LiveId" clId="{677B495D-EBF6-4964-A508-63DE90B1F8E4}" dt="2022-07-21T14:34:25.916" v="11" actId="20577"/>
          <ac:spMkLst>
            <pc:docMk/>
            <pc:sldMk cId="729799869" sldId="256"/>
            <ac:spMk id="4" creationId="{4E9E4BE4-BF47-4748-A731-A7AF26FE088D}"/>
          </ac:spMkLst>
        </pc:spChg>
        <pc:spChg chg="mod">
          <ac:chgData name="Chelsea Dunning" userId="fb8963be72224eac" providerId="LiveId" clId="{677B495D-EBF6-4964-A508-63DE90B1F8E4}" dt="2022-07-21T14:46:26.056" v="710" actId="1035"/>
          <ac:spMkLst>
            <pc:docMk/>
            <pc:sldMk cId="729799869" sldId="256"/>
            <ac:spMk id="5" creationId="{00000000-0000-0000-0000-000000000000}"/>
          </ac:spMkLst>
        </pc:spChg>
      </pc:sldChg>
      <pc:sldChg chg="addSp delSp modSp mod">
        <pc:chgData name="Chelsea Dunning" userId="fb8963be72224eac" providerId="LiveId" clId="{677B495D-EBF6-4964-A508-63DE90B1F8E4}" dt="2022-07-29T18:07:49.494" v="1417" actId="20577"/>
        <pc:sldMkLst>
          <pc:docMk/>
          <pc:sldMk cId="2378321155" sldId="261"/>
        </pc:sldMkLst>
        <pc:spChg chg="del mod">
          <ac:chgData name="Chelsea Dunning" userId="fb8963be72224eac" providerId="LiveId" clId="{677B495D-EBF6-4964-A508-63DE90B1F8E4}" dt="2022-07-21T14:34:52.929" v="19" actId="478"/>
          <ac:spMkLst>
            <pc:docMk/>
            <pc:sldMk cId="2378321155" sldId="261"/>
            <ac:spMk id="4" creationId="{4E9E4BE4-BF47-4748-A731-A7AF26FE088D}"/>
          </ac:spMkLst>
        </pc:spChg>
        <pc:spChg chg="mod">
          <ac:chgData name="Chelsea Dunning" userId="fb8963be72224eac" providerId="LiveId" clId="{677B495D-EBF6-4964-A508-63DE90B1F8E4}" dt="2022-07-21T14:59:18.578" v="947" actId="1076"/>
          <ac:spMkLst>
            <pc:docMk/>
            <pc:sldMk cId="2378321155" sldId="261"/>
            <ac:spMk id="17" creationId="{C303E746-D377-4FC4-B11F-101F61948675}"/>
          </ac:spMkLst>
        </pc:spChg>
        <pc:spChg chg="mod">
          <ac:chgData name="Chelsea Dunning" userId="fb8963be72224eac" providerId="LiveId" clId="{677B495D-EBF6-4964-A508-63DE90B1F8E4}" dt="2022-07-21T14:46:58.291" v="733" actId="20577"/>
          <ac:spMkLst>
            <pc:docMk/>
            <pc:sldMk cId="2378321155" sldId="261"/>
            <ac:spMk id="21" creationId="{684A9206-3F53-4C44-91FD-38C0582EDCD7}"/>
          </ac:spMkLst>
        </pc:spChg>
        <pc:spChg chg="mod">
          <ac:chgData name="Chelsea Dunning" userId="fb8963be72224eac" providerId="LiveId" clId="{677B495D-EBF6-4964-A508-63DE90B1F8E4}" dt="2022-07-21T15:23:30.127" v="1135" actId="20577"/>
          <ac:spMkLst>
            <pc:docMk/>
            <pc:sldMk cId="2378321155" sldId="261"/>
            <ac:spMk id="22" creationId="{44EF9AC4-13B5-4388-9DCA-D77075A0EEF3}"/>
          </ac:spMkLst>
        </pc:spChg>
        <pc:spChg chg="add mod">
          <ac:chgData name="Chelsea Dunning" userId="fb8963be72224eac" providerId="LiveId" clId="{677B495D-EBF6-4964-A508-63DE90B1F8E4}" dt="2022-07-21T14:34:53.293" v="20"/>
          <ac:spMkLst>
            <pc:docMk/>
            <pc:sldMk cId="2378321155" sldId="261"/>
            <ac:spMk id="23" creationId="{049EF6A0-C247-55C0-CCEA-5AD82412B9CE}"/>
          </ac:spMkLst>
        </pc:spChg>
        <pc:spChg chg="add mod">
          <ac:chgData name="Chelsea Dunning" userId="fb8963be72224eac" providerId="LiveId" clId="{677B495D-EBF6-4964-A508-63DE90B1F8E4}" dt="2022-07-21T15:09:51.714" v="1060" actId="1076"/>
          <ac:spMkLst>
            <pc:docMk/>
            <pc:sldMk cId="2378321155" sldId="261"/>
            <ac:spMk id="26" creationId="{4CC1E843-2271-78CB-4D2F-FC3172E2E262}"/>
          </ac:spMkLst>
        </pc:spChg>
        <pc:spChg chg="mod">
          <ac:chgData name="Chelsea Dunning" userId="fb8963be72224eac" providerId="LiveId" clId="{677B495D-EBF6-4964-A508-63DE90B1F8E4}" dt="2022-07-21T15:09:37.829" v="1056" actId="1076"/>
          <ac:spMkLst>
            <pc:docMk/>
            <pc:sldMk cId="2378321155" sldId="261"/>
            <ac:spMk id="27" creationId="{F269A3BD-C088-4766-BBF1-B503A1BFEC6C}"/>
          </ac:spMkLst>
        </pc:spChg>
        <pc:spChg chg="mod">
          <ac:chgData name="Chelsea Dunning" userId="fb8963be72224eac" providerId="LiveId" clId="{677B495D-EBF6-4964-A508-63DE90B1F8E4}" dt="2022-07-21T15:08:43.053" v="1042" actId="1076"/>
          <ac:spMkLst>
            <pc:docMk/>
            <pc:sldMk cId="2378321155" sldId="261"/>
            <ac:spMk id="31" creationId="{96A80DFA-C483-4338-86FE-DAC963975C89}"/>
          </ac:spMkLst>
        </pc:spChg>
        <pc:spChg chg="add del">
          <ac:chgData name="Chelsea Dunning" userId="fb8963be72224eac" providerId="LiveId" clId="{677B495D-EBF6-4964-A508-63DE90B1F8E4}" dt="2022-07-21T15:08:00.965" v="1028" actId="22"/>
          <ac:spMkLst>
            <pc:docMk/>
            <pc:sldMk cId="2378321155" sldId="261"/>
            <ac:spMk id="32" creationId="{D99561F0-E3DC-7A7C-21AF-2703221332E9}"/>
          </ac:spMkLst>
        </pc:spChg>
        <pc:spChg chg="add del mod">
          <ac:chgData name="Chelsea Dunning" userId="fb8963be72224eac" providerId="LiveId" clId="{677B495D-EBF6-4964-A508-63DE90B1F8E4}" dt="2022-07-21T15:09:07.585" v="1048" actId="1076"/>
          <ac:spMkLst>
            <pc:docMk/>
            <pc:sldMk cId="2378321155" sldId="261"/>
            <ac:spMk id="36" creationId="{3C17D901-DBB3-D61E-49EE-8568451603E1}"/>
          </ac:spMkLst>
        </pc:spChg>
        <pc:graphicFrameChg chg="mod modGraphic">
          <ac:chgData name="Chelsea Dunning" userId="fb8963be72224eac" providerId="LiveId" clId="{677B495D-EBF6-4964-A508-63DE90B1F8E4}" dt="2022-07-29T18:06:41.686" v="1352" actId="20577"/>
          <ac:graphicFrameMkLst>
            <pc:docMk/>
            <pc:sldMk cId="2378321155" sldId="261"/>
            <ac:graphicFrameMk id="7" creationId="{6978FBCB-A328-4E10-BBB7-AF0724C5A30F}"/>
          </ac:graphicFrameMkLst>
        </pc:graphicFrameChg>
        <pc:graphicFrameChg chg="modGraphic">
          <ac:chgData name="Chelsea Dunning" userId="fb8963be72224eac" providerId="LiveId" clId="{677B495D-EBF6-4964-A508-63DE90B1F8E4}" dt="2022-07-29T18:07:49.494" v="1417" actId="20577"/>
          <ac:graphicFrameMkLst>
            <pc:docMk/>
            <pc:sldMk cId="2378321155" sldId="261"/>
            <ac:graphicFrameMk id="20" creationId="{591AA7CB-D82B-437A-B345-AB3E6BBE01FD}"/>
          </ac:graphicFrameMkLst>
        </pc:graphicFrameChg>
        <pc:picChg chg="del">
          <ac:chgData name="Chelsea Dunning" userId="fb8963be72224eac" providerId="LiveId" clId="{677B495D-EBF6-4964-A508-63DE90B1F8E4}" dt="2022-07-21T14:58:00.032" v="857" actId="478"/>
          <ac:picMkLst>
            <pc:docMk/>
            <pc:sldMk cId="2378321155" sldId="261"/>
            <ac:picMk id="3" creationId="{8786EC6A-0A56-416D-C16F-6FDBB2C931F3}"/>
          </ac:picMkLst>
        </pc:picChg>
        <pc:picChg chg="add del mod modCrop">
          <ac:chgData name="Chelsea Dunning" userId="fb8963be72224eac" providerId="LiveId" clId="{677B495D-EBF6-4964-A508-63DE90B1F8E4}" dt="2022-07-21T15:10:54.813" v="1062" actId="478"/>
          <ac:picMkLst>
            <pc:docMk/>
            <pc:sldMk cId="2378321155" sldId="261"/>
            <ac:picMk id="8" creationId="{12FC1DB2-7BD3-392C-C7B9-CCA16EF0E622}"/>
          </ac:picMkLst>
        </pc:picChg>
        <pc:picChg chg="add del mod modCrop">
          <ac:chgData name="Chelsea Dunning" userId="fb8963be72224eac" providerId="LiveId" clId="{677B495D-EBF6-4964-A508-63DE90B1F8E4}" dt="2022-07-21T15:10:55.445" v="1063" actId="478"/>
          <ac:picMkLst>
            <pc:docMk/>
            <pc:sldMk cId="2378321155" sldId="261"/>
            <ac:picMk id="10" creationId="{5EF47497-F9AA-4E61-FCAB-890B78A6F0A6}"/>
          </ac:picMkLst>
        </pc:picChg>
        <pc:picChg chg="add del mod modCrop">
          <ac:chgData name="Chelsea Dunning" userId="fb8963be72224eac" providerId="LiveId" clId="{677B495D-EBF6-4964-A508-63DE90B1F8E4}" dt="2022-07-21T15:10:55.901" v="1064" actId="478"/>
          <ac:picMkLst>
            <pc:docMk/>
            <pc:sldMk cId="2378321155" sldId="261"/>
            <ac:picMk id="12" creationId="{BD26F18D-5369-638A-BE42-538070F8E9B5}"/>
          </ac:picMkLst>
        </pc:picChg>
        <pc:picChg chg="del">
          <ac:chgData name="Chelsea Dunning" userId="fb8963be72224eac" providerId="LiveId" clId="{677B495D-EBF6-4964-A508-63DE90B1F8E4}" dt="2022-07-21T14:59:29.024" v="949" actId="478"/>
          <ac:picMkLst>
            <pc:docMk/>
            <pc:sldMk cId="2378321155" sldId="261"/>
            <ac:picMk id="13" creationId="{D5523748-2ABA-3CC6-B2F2-F1E179555130}"/>
          </ac:picMkLst>
        </pc:picChg>
        <pc:picChg chg="del mod">
          <ac:chgData name="Chelsea Dunning" userId="fb8963be72224eac" providerId="LiveId" clId="{677B495D-EBF6-4964-A508-63DE90B1F8E4}" dt="2022-07-21T15:10:53.732" v="1061" actId="478"/>
          <ac:picMkLst>
            <pc:docMk/>
            <pc:sldMk cId="2378321155" sldId="261"/>
            <ac:picMk id="15" creationId="{39B081CE-29C4-E825-97FD-062EBDC09B1B}"/>
          </ac:picMkLst>
        </pc:picChg>
        <pc:picChg chg="add mod modCrop">
          <ac:chgData name="Chelsea Dunning" userId="fb8963be72224eac" providerId="LiveId" clId="{677B495D-EBF6-4964-A508-63DE90B1F8E4}" dt="2022-07-21T15:08:40.807" v="1041" actId="1076"/>
          <ac:picMkLst>
            <pc:docMk/>
            <pc:sldMk cId="2378321155" sldId="261"/>
            <ac:picMk id="18" creationId="{09283FA5-B9B3-E0F5-F7E6-525B5D60B646}"/>
          </ac:picMkLst>
        </pc:picChg>
        <pc:picChg chg="add mod modCrop">
          <ac:chgData name="Chelsea Dunning" userId="fb8963be72224eac" providerId="LiveId" clId="{677B495D-EBF6-4964-A508-63DE90B1F8E4}" dt="2022-07-21T15:15:03.769" v="1073" actId="1076"/>
          <ac:picMkLst>
            <pc:docMk/>
            <pc:sldMk cId="2378321155" sldId="261"/>
            <ac:picMk id="28" creationId="{F0C432CB-EF08-67FE-299E-EF85598BE637}"/>
          </ac:picMkLst>
        </pc:picChg>
        <pc:picChg chg="del">
          <ac:chgData name="Chelsea Dunning" userId="fb8963be72224eac" providerId="LiveId" clId="{677B495D-EBF6-4964-A508-63DE90B1F8E4}" dt="2022-07-21T14:59:10.724" v="946" actId="478"/>
          <ac:picMkLst>
            <pc:docMk/>
            <pc:sldMk cId="2378321155" sldId="261"/>
            <ac:picMk id="35" creationId="{0AF55A0C-4013-52A1-5034-A1C71F8B5A26}"/>
          </ac:picMkLst>
        </pc:picChg>
        <pc:picChg chg="add mod modCrop">
          <ac:chgData name="Chelsea Dunning" userId="fb8963be72224eac" providerId="LiveId" clId="{677B495D-EBF6-4964-A508-63DE90B1F8E4}" dt="2022-07-21T15:15:24.335" v="1082" actId="1076"/>
          <ac:picMkLst>
            <pc:docMk/>
            <pc:sldMk cId="2378321155" sldId="261"/>
            <ac:picMk id="37" creationId="{61B05766-BDD7-271E-A62B-9B31222E68F8}"/>
          </ac:picMkLst>
        </pc:picChg>
        <pc:picChg chg="add mod modCrop">
          <ac:chgData name="Chelsea Dunning" userId="fb8963be72224eac" providerId="LiveId" clId="{677B495D-EBF6-4964-A508-63DE90B1F8E4}" dt="2022-07-21T15:15:42.010" v="1089" actId="1076"/>
          <ac:picMkLst>
            <pc:docMk/>
            <pc:sldMk cId="2378321155" sldId="261"/>
            <ac:picMk id="39" creationId="{FFD5F8D3-8B53-3625-288F-45E20FC7AE4C}"/>
          </ac:picMkLst>
        </pc:picChg>
        <pc:picChg chg="add mod modCrop">
          <ac:chgData name="Chelsea Dunning" userId="fb8963be72224eac" providerId="LiveId" clId="{677B495D-EBF6-4964-A508-63DE90B1F8E4}" dt="2022-07-21T15:16:01.865" v="1096" actId="1076"/>
          <ac:picMkLst>
            <pc:docMk/>
            <pc:sldMk cId="2378321155" sldId="261"/>
            <ac:picMk id="41" creationId="{DB464888-D964-0B9C-AA04-481CB33DFF7B}"/>
          </ac:picMkLst>
        </pc:picChg>
        <pc:cxnChg chg="add mod">
          <ac:chgData name="Chelsea Dunning" userId="fb8963be72224eac" providerId="LiveId" clId="{677B495D-EBF6-4964-A508-63DE90B1F8E4}" dt="2022-07-21T15:09:44.994" v="1058" actId="1076"/>
          <ac:cxnSpMkLst>
            <pc:docMk/>
            <pc:sldMk cId="2378321155" sldId="261"/>
            <ac:cxnSpMk id="24" creationId="{3A5CB979-DF72-FB59-8A4E-D3EC253A243C}"/>
          </ac:cxnSpMkLst>
        </pc:cxnChg>
        <pc:cxnChg chg="mod">
          <ac:chgData name="Chelsea Dunning" userId="fb8963be72224eac" providerId="LiveId" clId="{677B495D-EBF6-4964-A508-63DE90B1F8E4}" dt="2022-07-21T15:08:49.202" v="1044" actId="196"/>
          <ac:cxnSpMkLst>
            <pc:docMk/>
            <pc:sldMk cId="2378321155" sldId="261"/>
            <ac:cxnSpMk id="25" creationId="{281901EB-55F9-4862-ABC3-BA6D3FFDB6A2}"/>
          </ac:cxnSpMkLst>
        </pc:cxnChg>
        <pc:cxnChg chg="mod">
          <ac:chgData name="Chelsea Dunning" userId="fb8963be72224eac" providerId="LiveId" clId="{677B495D-EBF6-4964-A508-63DE90B1F8E4}" dt="2022-07-21T15:09:09.916" v="1049" actId="1076"/>
          <ac:cxnSpMkLst>
            <pc:docMk/>
            <pc:sldMk cId="2378321155" sldId="261"/>
            <ac:cxnSpMk id="29" creationId="{84727BEA-15B2-4E3F-8C5A-7EDDEC7C4C83}"/>
          </ac:cxnSpMkLst>
        </pc:cxnChg>
        <pc:cxnChg chg="mod">
          <ac:chgData name="Chelsea Dunning" userId="fb8963be72224eac" providerId="LiveId" clId="{677B495D-EBF6-4964-A508-63DE90B1F8E4}" dt="2022-07-21T15:09:31.862" v="1055" actId="196"/>
          <ac:cxnSpMkLst>
            <pc:docMk/>
            <pc:sldMk cId="2378321155" sldId="261"/>
            <ac:cxnSpMk id="30" creationId="{55C9AD7A-4E51-4A07-A98C-35CC2BF0CC14}"/>
          </ac:cxnSpMkLst>
        </pc:cxnChg>
        <pc:cxnChg chg="mod">
          <ac:chgData name="Chelsea Dunning" userId="fb8963be72224eac" providerId="LiveId" clId="{677B495D-EBF6-4964-A508-63DE90B1F8E4}" dt="2022-07-21T15:08:53.029" v="1045" actId="1076"/>
          <ac:cxnSpMkLst>
            <pc:docMk/>
            <pc:sldMk cId="2378321155" sldId="261"/>
            <ac:cxnSpMk id="34" creationId="{8B048EEE-978F-1600-D555-B6508731E2B1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vfac.navy.mil/Careers/Career-Compass-Workforce-Development/Career-Compass-Resource-Center/Competency-Development-Content/Accountability/" TargetMode="External"/><Relationship Id="rId3" Type="http://schemas.openxmlformats.org/officeDocument/2006/relationships/image" Target="../media/image14.jpg"/><Relationship Id="rId7" Type="http://schemas.openxmlformats.org/officeDocument/2006/relationships/hyperlink" Target="https://www.navfac.navy.mil/Careers/Career-Compass-Workforce-Development/Career-Compass-Resource-Center/Competency-Development-Content/Developing-Other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avfac.navy.mil/Careers/Career-Compass-Workforce-Development/Career-Compass-Resource-Center/Event-Calendar/" TargetMode="External"/><Relationship Id="rId5" Type="http://schemas.openxmlformats.org/officeDocument/2006/relationships/hyperlink" Target="https://navfac.navy.mil/Careers/" TargetMode="External"/><Relationship Id="rId4" Type="http://schemas.openxmlformats.org/officeDocument/2006/relationships/hyperlink" Target="http://www.navfac.navy.mil/Careers/Career-Compass-Workforce-Development/Career-Compass-Resource-Center/Competency-Development-Content/Decisiveness/" TargetMode="External"/><Relationship Id="rId9" Type="http://schemas.openxmlformats.org/officeDocument/2006/relationships/hyperlink" Target="https://www.navfac.navy.mil/Careers/Career-Compass-Workforce-Development/Career-Compass-Resource-Center/Competency-Development-Content/Problem-Solvin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189681"/>
            <a:ext cx="7857797" cy="456317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4990"/>
                </a:solidFill>
              </a:rPr>
              <a:t>Workforce Development Spotlight: August 2022</a:t>
            </a:r>
            <a:r>
              <a:rPr lang="en-US" sz="1800" dirty="0">
                <a:solidFill>
                  <a:srgbClr val="004990"/>
                </a:solidFill>
              </a:rPr>
              <a:t/>
            </a:r>
            <a:br>
              <a:rPr lang="en-US" sz="1800" dirty="0">
                <a:solidFill>
                  <a:srgbClr val="004990"/>
                </a:solidFill>
              </a:rPr>
            </a:br>
            <a:r>
              <a:rPr lang="en-US" sz="14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2189584"/>
            <a:ext cx="8821280" cy="4220741"/>
          </a:xfrm>
        </p:spPr>
        <p:txBody>
          <a:bodyPr>
            <a:normAutofit fontScale="85000" lnSpcReduction="20000"/>
          </a:bodyPr>
          <a:lstStyle/>
          <a:p>
            <a:pPr marL="0"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ts val="1400"/>
            </a:pPr>
            <a:r>
              <a:rPr lang="en-US" sz="14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Live Webinars Coming This Month</a:t>
            </a:r>
          </a:p>
          <a:p>
            <a:pPr marL="171450" marR="0" lvl="0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Making Tough Decisions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</a:rPr>
              <a:t>(Decisiveness; Advanced/Expert</a:t>
            </a: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 – 16 &amp; 18 Aug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More details: 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http://www.navfac.navy.mil/Careers/Career-Compass-Workforce-Development/Career-Compass-Resource-Center/Competency-Development-Content/Decisiveness/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100" b="1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ts val="1400"/>
            </a:pPr>
            <a:r>
              <a:rPr lang="en-US" sz="14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 for additional opportunities. The Career Compass Event Calendar includes </a:t>
            </a: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upcoming learning opportunities and trainings across the SYSCOM. </a:t>
            </a:r>
            <a:r>
              <a:rPr lang="en-US" sz="11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More details: </a:t>
            </a:r>
            <a:r>
              <a:rPr lang="en-US" sz="11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https://navfac.navy.mil/Careers/</a:t>
            </a:r>
            <a:r>
              <a:rPr lang="en-US" sz="11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Career-Compass-Workforce-Development/Career-Compass-Resource-Center/Event-Calendar/</a:t>
            </a:r>
            <a:r>
              <a:rPr lang="en-US" sz="11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100" b="1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marL="0"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ts val="1400"/>
            </a:pPr>
            <a:r>
              <a:rPr lang="en-US" sz="14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Webinars and Resources Coming This Month </a:t>
            </a:r>
            <a:endParaRPr lang="en-US" sz="1000" b="1" dirty="0">
              <a:solidFill>
                <a:srgbClr val="004990"/>
              </a:solidFill>
              <a:latin typeface="Arial" panose="020B0604020202020204" pitchFamily="34" charset="0"/>
            </a:endParaRP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</a:rPr>
              <a:t>Decisiveness (early Aug):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Stop Doubting Your Skills at Work 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(Awareness/Basic)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Infographic: 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Dealing with Doubt 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(Awareness/Basic)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Podcast: 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Eliminating Doubt at Work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(Awareness/Basic)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Job Aide: 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Overcoming Decision-Making Obstacles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(Advanced/Expert)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Podcast: 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Stop Avoiding the Hard Decisions at Work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(Advanced/Expert)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More details: 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http://www.navfac.navy.mil/Careers/Career-Compass-Workforce-Development/Career-Compass-Resource-Center/Competency-Development-Content/Decisiveness/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</a:rPr>
              <a:t>Intern Forums (early Aug):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Develop Yourself	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(Intern)</a:t>
            </a:r>
          </a:p>
          <a:p>
            <a:pPr marL="1085850" lvl="2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7"/>
              </a:rPr>
              <a:t>https://www.navfac.navy.mil/Careers/Career-Compass-Workforce-Development/Career-Compass-Resource-Center/Competency-Development-Content/Developing-Others/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Accountability 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(Intern)</a:t>
            </a:r>
            <a:endParaRPr lang="en-US" sz="1100" b="1" dirty="0">
              <a:solidFill>
                <a:srgbClr val="11111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085850" lvl="2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8"/>
              </a:rPr>
              <a:t>https://www.navfac.navy.mil/Careers/Career-Compass-Workforce-Development/Career-Compass-Resource-Center/Competency-Development-Content/Accountability/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100" dirty="0">
              <a:solidFill>
                <a:srgbClr val="11111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28650" lvl="1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</a:t>
            </a:r>
            <a:r>
              <a:rPr lang="en-US" sz="1100" b="1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Problem Solving 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(Intern)</a:t>
            </a:r>
            <a:endParaRPr lang="en-US" sz="1100" b="1" dirty="0">
              <a:solidFill>
                <a:srgbClr val="11111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085850" lvl="2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9"/>
              </a:rPr>
              <a:t>https://www.navfac.navy.mil/Careers/Career-Compass-Workforce-Development/Career-Compass-Resource-Center/Competency-Development-Content/Problem-Solving/</a:t>
            </a:r>
            <a:r>
              <a:rPr lang="en-US" sz="11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000" dirty="0">
              <a:solidFill>
                <a:srgbClr val="11111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SzPts val="1400"/>
            </a:pPr>
            <a:r>
              <a:rPr lang="en-US" sz="1400" b="1" dirty="0">
                <a:solidFill>
                  <a:srgbClr val="004990"/>
                </a:solidFill>
                <a:latin typeface="Arial" panose="020B0604020202020204" pitchFamily="34" charset="0"/>
              </a:rPr>
              <a:t>For additional details, please talk to your local Civilian Training Advocate (BD17). </a:t>
            </a:r>
          </a:p>
          <a:p>
            <a:pPr marR="0">
              <a:lnSpc>
                <a:spcPct val="100000"/>
              </a:lnSpc>
              <a:spcBef>
                <a:spcPts val="0"/>
              </a:spcBef>
            </a:pPr>
            <a:r>
              <a:rPr lang="en-US" sz="100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00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00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August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1724980"/>
            <a:ext cx="879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753070" y="1117565"/>
            <a:ext cx="4272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The QR codes below can be used to access the pages referenced in the previous slide.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03E746-D377-4FC4-B11F-101F61948675}"/>
              </a:ext>
            </a:extLst>
          </p:cNvPr>
          <p:cNvSpPr txBox="1"/>
          <p:nvPr/>
        </p:nvSpPr>
        <p:spPr>
          <a:xfrm>
            <a:off x="6818940" y="2625304"/>
            <a:ext cx="2068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Career Compass Event Calendar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89248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78FBCB-A328-4E10-BBB7-AF0724C5A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585831"/>
              </p:ext>
            </p:extLst>
          </p:nvPr>
        </p:nvGraphicFramePr>
        <p:xfrm>
          <a:off x="180764" y="1592997"/>
          <a:ext cx="4317502" cy="242261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72201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3445301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51216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4142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08 Aug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Academy: Current Supervisor Training II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2586894"/>
                  </a:ext>
                </a:extLst>
              </a:tr>
              <a:tr h="3605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16 Aug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Making Tough Decisions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  <a:tr h="3718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18 Aug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 Webinar: Making Tough Decisions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995122"/>
                  </a:ext>
                </a:extLst>
              </a:tr>
              <a:tr h="3818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22 Aug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Academy: Current Supervisor Training II (West) </a:t>
                      </a:r>
                      <a:r>
                        <a:rPr lang="en-US" sz="1000" i="1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Rescheduled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5344452"/>
                  </a:ext>
                </a:extLst>
              </a:tr>
              <a:tr h="3818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30 Aug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Communicating for Results – Virtual Training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8279297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111870" y="1286648"/>
            <a:ext cx="431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August SYSCOM Training Summary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436179"/>
              </p:ext>
            </p:extLst>
          </p:nvPr>
        </p:nvGraphicFramePr>
        <p:xfrm>
          <a:off x="158462" y="4733496"/>
          <a:ext cx="4295222" cy="93971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61384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488092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945746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4574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48226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Additional SYSCOM trainings are planned for Sep and will be added as dates are available.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2755361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203044" y="4451549"/>
            <a:ext cx="427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/>
              <a:t>September </a:t>
            </a:r>
            <a:r>
              <a:rPr lang="en-US" sz="1200" b="1" dirty="0"/>
              <a:t>Courses Open for Registration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A80DFA-C483-4338-86FE-DAC963975C89}"/>
              </a:ext>
            </a:extLst>
          </p:cNvPr>
          <p:cNvSpPr txBox="1"/>
          <p:nvPr/>
        </p:nvSpPr>
        <p:spPr>
          <a:xfrm>
            <a:off x="4609281" y="1717453"/>
            <a:ext cx="2307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Decisiveness Competency Page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4727BEA-15B2-4E3F-8C5A-7EDDEC7C4C83}"/>
              </a:ext>
            </a:extLst>
          </p:cNvPr>
          <p:cNvCxnSpPr>
            <a:cxnSpLocks/>
          </p:cNvCxnSpPr>
          <p:nvPr/>
        </p:nvCxnSpPr>
        <p:spPr>
          <a:xfrm flipV="1">
            <a:off x="6818940" y="3867322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5C9AD7A-4E51-4A07-A98C-35CC2BF0CC14}"/>
              </a:ext>
            </a:extLst>
          </p:cNvPr>
          <p:cNvCxnSpPr>
            <a:cxnSpLocks/>
          </p:cNvCxnSpPr>
          <p:nvPr/>
        </p:nvCxnSpPr>
        <p:spPr>
          <a:xfrm flipH="1">
            <a:off x="6150594" y="4758535"/>
            <a:ext cx="627370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269A3BD-C088-4766-BBF1-B503A1BFEC6C}"/>
              </a:ext>
            </a:extLst>
          </p:cNvPr>
          <p:cNvSpPr txBox="1"/>
          <p:nvPr/>
        </p:nvSpPr>
        <p:spPr>
          <a:xfrm>
            <a:off x="6847859" y="4481100"/>
            <a:ext cx="2086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Accountability </a:t>
            </a:r>
          </a:p>
          <a:p>
            <a:pPr algn="ctr"/>
            <a:r>
              <a:rPr lang="en-US" sz="1600" dirty="0"/>
              <a:t>Competency Page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81901EB-55F9-4862-ABC3-BA6D3FFDB6A2}"/>
              </a:ext>
            </a:extLst>
          </p:cNvPr>
          <p:cNvCxnSpPr>
            <a:cxnSpLocks/>
          </p:cNvCxnSpPr>
          <p:nvPr/>
        </p:nvCxnSpPr>
        <p:spPr>
          <a:xfrm flipV="1">
            <a:off x="6818940" y="2011295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B048EEE-978F-1600-D555-B6508731E2B1}"/>
              </a:ext>
            </a:extLst>
          </p:cNvPr>
          <p:cNvCxnSpPr>
            <a:cxnSpLocks/>
          </p:cNvCxnSpPr>
          <p:nvPr/>
        </p:nvCxnSpPr>
        <p:spPr>
          <a:xfrm flipH="1" flipV="1">
            <a:off x="6150594" y="2917692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C17D901-DBB3-D61E-49EE-8568451603E1}"/>
              </a:ext>
            </a:extLst>
          </p:cNvPr>
          <p:cNvSpPr txBox="1"/>
          <p:nvPr/>
        </p:nvSpPr>
        <p:spPr>
          <a:xfrm>
            <a:off x="4751421" y="3582976"/>
            <a:ext cx="2146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Developing Others Competency Page</a:t>
            </a:r>
          </a:p>
        </p:txBody>
      </p:sp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049EF6A0-C247-55C0-CCEA-5AD82412B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August 2022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5CB979-DF72-FB59-8A4E-D3EC253A243C}"/>
              </a:ext>
            </a:extLst>
          </p:cNvPr>
          <p:cNvCxnSpPr>
            <a:cxnSpLocks/>
          </p:cNvCxnSpPr>
          <p:nvPr/>
        </p:nvCxnSpPr>
        <p:spPr>
          <a:xfrm>
            <a:off x="6859916" y="5711111"/>
            <a:ext cx="627370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CC1E843-2271-78CB-4D2F-FC3172E2E262}"/>
              </a:ext>
            </a:extLst>
          </p:cNvPr>
          <p:cNvSpPr txBox="1"/>
          <p:nvPr/>
        </p:nvSpPr>
        <p:spPr>
          <a:xfrm>
            <a:off x="4751421" y="5449010"/>
            <a:ext cx="2086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Problem Solving</a:t>
            </a:r>
          </a:p>
          <a:p>
            <a:pPr algn="ctr"/>
            <a:r>
              <a:rPr lang="en-US" sz="1600" dirty="0"/>
              <a:t>Competency Page</a:t>
            </a:r>
          </a:p>
        </p:txBody>
      </p:sp>
      <p:pic>
        <p:nvPicPr>
          <p:cNvPr id="18" name="Picture 17" descr="Qr code&#10;&#10;Description automatically generated">
            <a:extLst>
              <a:ext uri="{FF2B5EF4-FFF2-40B4-BE49-F238E27FC236}">
                <a16:creationId xmlns:a16="http://schemas.microsoft.com/office/drawing/2014/main" id="{09283FA5-B9B3-E0F5-F7E6-525B5D60B6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67" t="9843" r="11000" b="11514"/>
          <a:stretch/>
        </p:blipFill>
        <p:spPr>
          <a:xfrm>
            <a:off x="7805808" y="1660637"/>
            <a:ext cx="828663" cy="831937"/>
          </a:xfrm>
          <a:prstGeom prst="rect">
            <a:avLst/>
          </a:prstGeom>
        </p:spPr>
      </p:pic>
      <p:pic>
        <p:nvPicPr>
          <p:cNvPr id="28" name="Picture 27" descr="Qr code&#10;&#10;Description automatically generated">
            <a:extLst>
              <a:ext uri="{FF2B5EF4-FFF2-40B4-BE49-F238E27FC236}">
                <a16:creationId xmlns:a16="http://schemas.microsoft.com/office/drawing/2014/main" id="{F0C432CB-EF08-67FE-299E-EF85598BE63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00" t="8627" r="8334" b="7517"/>
          <a:stretch/>
        </p:blipFill>
        <p:spPr>
          <a:xfrm>
            <a:off x="5148227" y="2522139"/>
            <a:ext cx="829322" cy="831198"/>
          </a:xfrm>
          <a:prstGeom prst="rect">
            <a:avLst/>
          </a:prstGeom>
        </p:spPr>
      </p:pic>
      <p:pic>
        <p:nvPicPr>
          <p:cNvPr id="37" name="Picture 36" descr="Qr code&#10;&#10;Description automatically generated">
            <a:extLst>
              <a:ext uri="{FF2B5EF4-FFF2-40B4-BE49-F238E27FC236}">
                <a16:creationId xmlns:a16="http://schemas.microsoft.com/office/drawing/2014/main" id="{61B05766-BDD7-271E-A62B-9B31222E68F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000" t="11465" r="11334" b="10569"/>
          <a:stretch/>
        </p:blipFill>
        <p:spPr>
          <a:xfrm>
            <a:off x="7805808" y="3451064"/>
            <a:ext cx="829320" cy="832517"/>
          </a:xfrm>
          <a:prstGeom prst="rect">
            <a:avLst/>
          </a:prstGeom>
        </p:spPr>
      </p:pic>
      <p:pic>
        <p:nvPicPr>
          <p:cNvPr id="39" name="Picture 38" descr="Qr code&#10;&#10;Description automatically generated">
            <a:extLst>
              <a:ext uri="{FF2B5EF4-FFF2-40B4-BE49-F238E27FC236}">
                <a16:creationId xmlns:a16="http://schemas.microsoft.com/office/drawing/2014/main" id="{FFD5F8D3-8B53-3625-288F-45E20FC7AE4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000" t="10741" r="11667" b="10568"/>
          <a:stretch/>
        </p:blipFill>
        <p:spPr>
          <a:xfrm>
            <a:off x="5094518" y="4292574"/>
            <a:ext cx="877836" cy="881844"/>
          </a:xfrm>
          <a:prstGeom prst="rect">
            <a:avLst/>
          </a:prstGeom>
        </p:spPr>
      </p:pic>
      <p:pic>
        <p:nvPicPr>
          <p:cNvPr id="41" name="Picture 40" descr="Qr code&#10;&#10;Description automatically generated">
            <a:extLst>
              <a:ext uri="{FF2B5EF4-FFF2-40B4-BE49-F238E27FC236}">
                <a16:creationId xmlns:a16="http://schemas.microsoft.com/office/drawing/2014/main" id="{DB464888-D964-0B9C-AA04-481CB33DFF7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0667" t="11465" r="11000" b="10569"/>
          <a:stretch/>
        </p:blipFill>
        <p:spPr>
          <a:xfrm>
            <a:off x="7748132" y="5238560"/>
            <a:ext cx="886339" cy="88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2287</TotalTime>
  <Words>387</Words>
  <Application>Microsoft Office PowerPoint</Application>
  <PresentationFormat>On-screen Show (4:3)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Workforce Development Spotlight: August 2022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McDonald, Hilary L CIV USN COMNAVFACENGCOM DC (USA)</cp:lastModifiedBy>
  <cp:revision>71</cp:revision>
  <cp:lastPrinted>2021-07-06T17:55:29Z</cp:lastPrinted>
  <dcterms:created xsi:type="dcterms:W3CDTF">2021-01-19T16:25:13Z</dcterms:created>
  <dcterms:modified xsi:type="dcterms:W3CDTF">2022-08-08T16:28:44Z</dcterms:modified>
</cp:coreProperties>
</file>